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Ex1.xml" ContentType="application/vnd.ms-office.chartex+xml"/>
  <Override PartName="/ppt/charts/style10.xml" ContentType="application/vnd.ms-office.chartstyle+xml"/>
  <Override PartName="/ppt/charts/colors10.xml" ContentType="application/vnd.ms-office.chartcolorstyl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31"/>
  </p:notesMasterIdLst>
  <p:sldIdLst>
    <p:sldId id="261" r:id="rId2"/>
    <p:sldId id="262" r:id="rId3"/>
    <p:sldId id="293" r:id="rId4"/>
    <p:sldId id="291" r:id="rId5"/>
    <p:sldId id="290" r:id="rId6"/>
    <p:sldId id="292" r:id="rId7"/>
    <p:sldId id="264" r:id="rId8"/>
    <p:sldId id="266" r:id="rId9"/>
    <p:sldId id="296" r:id="rId10"/>
    <p:sldId id="276" r:id="rId11"/>
    <p:sldId id="280" r:id="rId12"/>
    <p:sldId id="277" r:id="rId13"/>
    <p:sldId id="289" r:id="rId14"/>
    <p:sldId id="278" r:id="rId15"/>
    <p:sldId id="270" r:id="rId16"/>
    <p:sldId id="288" r:id="rId17"/>
    <p:sldId id="265" r:id="rId18"/>
    <p:sldId id="282" r:id="rId19"/>
    <p:sldId id="283" r:id="rId20"/>
    <p:sldId id="271" r:id="rId21"/>
    <p:sldId id="285" r:id="rId22"/>
    <p:sldId id="284" r:id="rId23"/>
    <p:sldId id="286" r:id="rId24"/>
    <p:sldId id="294" r:id="rId25"/>
    <p:sldId id="287" r:id="rId26"/>
    <p:sldId id="269" r:id="rId27"/>
    <p:sldId id="273" r:id="rId28"/>
    <p:sldId id="295" r:id="rId29"/>
    <p:sldId id="29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3294B"/>
    <a:srgbClr val="E84A27"/>
    <a:srgbClr val="131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A5B11-8443-40E1-B4E9-B3CFAC1826D2}" v="2777" dt="2019-12-07T03:55:34.270"/>
    <p1510:client id="{281AFBC5-0FB4-F925-D568-D69EE2E0B7FC}" v="3" dt="2019-12-07T02:00:38.852"/>
    <p1510:client id="{2DB192AE-0728-4C31-8D37-624175590C4E}" v="343" dt="2019-12-07T01:55:48.703"/>
    <p1510:client id="{367FDF65-4D4D-43A7-AF0E-E377C667F995}" v="3484" dt="2019-12-07T02:08:21.843"/>
    <p1510:client id="{61280A60-4B7B-DF3A-F2D7-269788CC16D1}" v="195" dt="2019-12-06T15:33:51.364"/>
    <p1510:client id="{679C6C02-A3C7-2C66-B95A-55CDA7944724}" v="1387" dt="2019-12-06T20:07:59.947"/>
    <p1510:client id="{8B09321F-5276-7170-6123-4F0C7934B21E}" v="489" dt="2019-12-07T01:03:54.530"/>
    <p1510:client id="{B10087C5-B506-04F1-26F3-03F2B627FA31}" v="2" dt="2019-12-07T01:59:35.6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699" autoAdjust="0"/>
  </p:normalViewPr>
  <p:slideViewPr>
    <p:cSldViewPr snapToGrid="0">
      <p:cViewPr varScale="1">
        <p:scale>
          <a:sx n="70" d="100"/>
          <a:sy n="70" d="100"/>
        </p:scale>
        <p:origin x="259"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eh, Watheq Ayman Wasef" userId="S::wsayeh2@illinois.edu::6192fece-de96-4391-8dbd-f4adf8cdf366" providerId="AD" clId="Web-{679C6C02-A3C7-2C66-B95A-55CDA7944724}"/>
    <pc:docChg chg="addSld delSld modSld sldOrd">
      <pc:chgData name="Sayeh, Watheq Ayman Wasef" userId="S::wsayeh2@illinois.edu::6192fece-de96-4391-8dbd-f4adf8cdf366" providerId="AD" clId="Web-{679C6C02-A3C7-2C66-B95A-55CDA7944724}" dt="2019-12-06T20:07:59.947" v="1348" actId="1076"/>
      <pc:docMkLst>
        <pc:docMk/>
      </pc:docMkLst>
      <pc:sldChg chg="modSp">
        <pc:chgData name="Sayeh, Watheq Ayman Wasef" userId="S::wsayeh2@illinois.edu::6192fece-de96-4391-8dbd-f4adf8cdf366" providerId="AD" clId="Web-{679C6C02-A3C7-2C66-B95A-55CDA7944724}" dt="2019-12-06T20:06:27.759" v="1343" actId="14100"/>
        <pc:sldMkLst>
          <pc:docMk/>
          <pc:sldMk cId="3429692700" sldId="261"/>
        </pc:sldMkLst>
        <pc:spChg chg="mod">
          <ac:chgData name="Sayeh, Watheq Ayman Wasef" userId="S::wsayeh2@illinois.edu::6192fece-de96-4391-8dbd-f4adf8cdf366" providerId="AD" clId="Web-{679C6C02-A3C7-2C66-B95A-55CDA7944724}" dt="2019-12-06T20:06:27.759" v="1343" actId="14100"/>
          <ac:spMkLst>
            <pc:docMk/>
            <pc:sldMk cId="3429692700" sldId="261"/>
            <ac:spMk id="4" creationId="{30EA0538-25E5-485D-B56A-DF85F730DC0A}"/>
          </ac:spMkLst>
        </pc:spChg>
      </pc:sldChg>
      <pc:sldChg chg="addSp modSp">
        <pc:chgData name="Sayeh, Watheq Ayman Wasef" userId="S::wsayeh2@illinois.edu::6192fece-de96-4391-8dbd-f4adf8cdf366" providerId="AD" clId="Web-{679C6C02-A3C7-2C66-B95A-55CDA7944724}" dt="2019-12-06T20:05:12.118" v="1327" actId="20577"/>
        <pc:sldMkLst>
          <pc:docMk/>
          <pc:sldMk cId="1236110187" sldId="262"/>
        </pc:sldMkLst>
        <pc:spChg chg="mod">
          <ac:chgData name="Sayeh, Watheq Ayman Wasef" userId="S::wsayeh2@illinois.edu::6192fece-de96-4391-8dbd-f4adf8cdf366" providerId="AD" clId="Web-{679C6C02-A3C7-2C66-B95A-55CDA7944724}" dt="2019-12-06T20:05:12.118" v="1327" actId="20577"/>
          <ac:spMkLst>
            <pc:docMk/>
            <pc:sldMk cId="1236110187" sldId="262"/>
            <ac:spMk id="2" creationId="{00000000-0000-0000-0000-000000000000}"/>
          </ac:spMkLst>
        </pc:spChg>
        <pc:spChg chg="mod">
          <ac:chgData name="Sayeh, Watheq Ayman Wasef" userId="S::wsayeh2@illinois.edu::6192fece-de96-4391-8dbd-f4adf8cdf366" providerId="AD" clId="Web-{679C6C02-A3C7-2C66-B95A-55CDA7944724}" dt="2019-12-06T19:50:11.020" v="1133" actId="20577"/>
          <ac:spMkLst>
            <pc:docMk/>
            <pc:sldMk cId="1236110187" sldId="262"/>
            <ac:spMk id="3" creationId="{00000000-0000-0000-0000-000000000000}"/>
          </ac:spMkLst>
        </pc:spChg>
        <pc:spChg chg="add mod">
          <ac:chgData name="Sayeh, Watheq Ayman Wasef" userId="S::wsayeh2@illinois.edu::6192fece-de96-4391-8dbd-f4adf8cdf366" providerId="AD" clId="Web-{679C6C02-A3C7-2C66-B95A-55CDA7944724}" dt="2019-12-06T19:50:41.505" v="1151" actId="1076"/>
          <ac:spMkLst>
            <pc:docMk/>
            <pc:sldMk cId="1236110187" sldId="262"/>
            <ac:spMk id="6" creationId="{3163D331-6476-4F4A-9045-4F8C25C64EC4}"/>
          </ac:spMkLst>
        </pc:spChg>
        <pc:picChg chg="add mod">
          <ac:chgData name="Sayeh, Watheq Ayman Wasef" userId="S::wsayeh2@illinois.edu::6192fece-de96-4391-8dbd-f4adf8cdf366" providerId="AD" clId="Web-{679C6C02-A3C7-2C66-B95A-55CDA7944724}" dt="2019-12-06T19:50:11.489" v="1136" actId="14100"/>
          <ac:picMkLst>
            <pc:docMk/>
            <pc:sldMk cId="1236110187" sldId="262"/>
            <ac:picMk id="4" creationId="{87880FE9-87F0-45B0-BEC5-5A678B4801E7}"/>
          </ac:picMkLst>
        </pc:picChg>
      </pc:sldChg>
      <pc:sldChg chg="addSp delSp modSp">
        <pc:chgData name="Sayeh, Watheq Ayman Wasef" userId="S::wsayeh2@illinois.edu::6192fece-de96-4391-8dbd-f4adf8cdf366" providerId="AD" clId="Web-{679C6C02-A3C7-2C66-B95A-55CDA7944724}" dt="2019-12-06T20:06:26.634" v="1342"/>
        <pc:sldMkLst>
          <pc:docMk/>
          <pc:sldMk cId="2210352626" sldId="269"/>
        </pc:sldMkLst>
        <pc:spChg chg="mod">
          <ac:chgData name="Sayeh, Watheq Ayman Wasef" userId="S::wsayeh2@illinois.edu::6192fece-de96-4391-8dbd-f4adf8cdf366" providerId="AD" clId="Web-{679C6C02-A3C7-2C66-B95A-55CDA7944724}" dt="2019-12-06T19:56:48.022" v="1267" actId="20577"/>
          <ac:spMkLst>
            <pc:docMk/>
            <pc:sldMk cId="2210352626" sldId="269"/>
            <ac:spMk id="3" creationId="{00000000-0000-0000-0000-000000000000}"/>
          </ac:spMkLst>
        </pc:spChg>
        <pc:spChg chg="add del">
          <ac:chgData name="Sayeh, Watheq Ayman Wasef" userId="S::wsayeh2@illinois.edu::6192fece-de96-4391-8dbd-f4adf8cdf366" providerId="AD" clId="Web-{679C6C02-A3C7-2C66-B95A-55CDA7944724}" dt="2019-12-06T20:06:26.603" v="1339"/>
          <ac:spMkLst>
            <pc:docMk/>
            <pc:sldMk cId="2210352626" sldId="269"/>
            <ac:spMk id="5" creationId="{7DD2097D-65B0-40E3-9088-0DF4942D4DD6}"/>
          </ac:spMkLst>
        </pc:spChg>
        <pc:spChg chg="add del">
          <ac:chgData name="Sayeh, Watheq Ayman Wasef" userId="S::wsayeh2@illinois.edu::6192fece-de96-4391-8dbd-f4adf8cdf366" providerId="AD" clId="Web-{679C6C02-A3C7-2C66-B95A-55CDA7944724}" dt="2019-12-06T20:06:26.603" v="1340"/>
          <ac:spMkLst>
            <pc:docMk/>
            <pc:sldMk cId="2210352626" sldId="269"/>
            <ac:spMk id="7" creationId="{5602C191-692F-4AE7-AAFF-9F92AF01E73A}"/>
          </ac:spMkLst>
        </pc:spChg>
        <pc:spChg chg="add mod">
          <ac:chgData name="Sayeh, Watheq Ayman Wasef" userId="S::wsayeh2@illinois.edu::6192fece-de96-4391-8dbd-f4adf8cdf366" providerId="AD" clId="Web-{679C6C02-A3C7-2C66-B95A-55CDA7944724}" dt="2019-12-06T20:00:53.320" v="1285" actId="1076"/>
          <ac:spMkLst>
            <pc:docMk/>
            <pc:sldMk cId="2210352626" sldId="269"/>
            <ac:spMk id="8" creationId="{E6CDF765-0087-45C0-82F6-207F14975ECD}"/>
          </ac:spMkLst>
        </pc:spChg>
        <pc:spChg chg="add del">
          <ac:chgData name="Sayeh, Watheq Ayman Wasef" userId="S::wsayeh2@illinois.edu::6192fece-de96-4391-8dbd-f4adf8cdf366" providerId="AD" clId="Web-{679C6C02-A3C7-2C66-B95A-55CDA7944724}" dt="2019-12-06T20:06:26.618" v="1341"/>
          <ac:spMkLst>
            <pc:docMk/>
            <pc:sldMk cId="2210352626" sldId="269"/>
            <ac:spMk id="9" creationId="{87CBE5E0-152E-45B1-A2ED-4A4213EF8EED}"/>
          </ac:spMkLst>
        </pc:spChg>
        <pc:spChg chg="add del">
          <ac:chgData name="Sayeh, Watheq Ayman Wasef" userId="S::wsayeh2@illinois.edu::6192fece-de96-4391-8dbd-f4adf8cdf366" providerId="AD" clId="Web-{679C6C02-A3C7-2C66-B95A-55CDA7944724}" dt="2019-12-06T20:06:26.634" v="1342"/>
          <ac:spMkLst>
            <pc:docMk/>
            <pc:sldMk cId="2210352626" sldId="269"/>
            <ac:spMk id="11" creationId="{EF81DBAD-7DA3-4C69-B467-CC4C22FB90EF}"/>
          </ac:spMkLst>
        </pc:spChg>
        <pc:picChg chg="add mod">
          <ac:chgData name="Sayeh, Watheq Ayman Wasef" userId="S::wsayeh2@illinois.edu::6192fece-de96-4391-8dbd-f4adf8cdf366" providerId="AD" clId="Web-{679C6C02-A3C7-2C66-B95A-55CDA7944724}" dt="2019-12-06T20:00:59.554" v="1288" actId="1076"/>
          <ac:picMkLst>
            <pc:docMk/>
            <pc:sldMk cId="2210352626" sldId="269"/>
            <ac:picMk id="4" creationId="{37189FDB-A5F3-4FEA-9B38-6C4C7DB0AD81}"/>
          </ac:picMkLst>
        </pc:picChg>
      </pc:sldChg>
      <pc:sldChg chg="addSp delSp modSp">
        <pc:chgData name="Sayeh, Watheq Ayman Wasef" userId="S::wsayeh2@illinois.edu::6192fece-de96-4391-8dbd-f4adf8cdf366" providerId="AD" clId="Web-{679C6C02-A3C7-2C66-B95A-55CDA7944724}" dt="2019-12-06T20:06:41.259" v="1347"/>
        <pc:sldMkLst>
          <pc:docMk/>
          <pc:sldMk cId="2314106122" sldId="273"/>
        </pc:sldMkLst>
        <pc:spChg chg="mod">
          <ac:chgData name="Sayeh, Watheq Ayman Wasef" userId="S::wsayeh2@illinois.edu::6192fece-de96-4391-8dbd-f4adf8cdf366" providerId="AD" clId="Web-{679C6C02-A3C7-2C66-B95A-55CDA7944724}" dt="2019-12-06T20:04:16.696" v="1308" actId="20577"/>
          <ac:spMkLst>
            <pc:docMk/>
            <pc:sldMk cId="2314106122" sldId="273"/>
            <ac:spMk id="3" creationId="{00000000-0000-0000-0000-000000000000}"/>
          </ac:spMkLst>
        </pc:spChg>
        <pc:spChg chg="add mod">
          <ac:chgData name="Sayeh, Watheq Ayman Wasef" userId="S::wsayeh2@illinois.edu::6192fece-de96-4391-8dbd-f4adf8cdf366" providerId="AD" clId="Web-{679C6C02-A3C7-2C66-B95A-55CDA7944724}" dt="2019-12-06T20:04:55.587" v="1325" actId="1076"/>
          <ac:spMkLst>
            <pc:docMk/>
            <pc:sldMk cId="2314106122" sldId="273"/>
            <ac:spMk id="6" creationId="{ADFF4310-5131-4737-B2DF-A318AF9BAB35}"/>
          </ac:spMkLst>
        </pc:spChg>
        <pc:spChg chg="add del mod">
          <ac:chgData name="Sayeh, Watheq Ayman Wasef" userId="S::wsayeh2@illinois.edu::6192fece-de96-4391-8dbd-f4adf8cdf366" providerId="AD" clId="Web-{679C6C02-A3C7-2C66-B95A-55CDA7944724}" dt="2019-12-06T20:04:36.024" v="1314"/>
          <ac:spMkLst>
            <pc:docMk/>
            <pc:sldMk cId="2314106122" sldId="273"/>
            <ac:spMk id="7" creationId="{193430C9-7E72-4057-BB8A-F2A6EFE364DD}"/>
          </ac:spMkLst>
        </pc:spChg>
        <pc:spChg chg="add">
          <ac:chgData name="Sayeh, Watheq Ayman Wasef" userId="S::wsayeh2@illinois.edu::6192fece-de96-4391-8dbd-f4adf8cdf366" providerId="AD" clId="Web-{679C6C02-A3C7-2C66-B95A-55CDA7944724}" dt="2019-12-06T20:06:41.212" v="1344"/>
          <ac:spMkLst>
            <pc:docMk/>
            <pc:sldMk cId="2314106122" sldId="273"/>
            <ac:spMk id="9" creationId="{5BE6A6CB-CFCF-4EFB-A551-FE2BF1F58603}"/>
          </ac:spMkLst>
        </pc:spChg>
        <pc:spChg chg="add">
          <ac:chgData name="Sayeh, Watheq Ayman Wasef" userId="S::wsayeh2@illinois.edu::6192fece-de96-4391-8dbd-f4adf8cdf366" providerId="AD" clId="Web-{679C6C02-A3C7-2C66-B95A-55CDA7944724}" dt="2019-12-06T20:06:41.228" v="1345"/>
          <ac:spMkLst>
            <pc:docMk/>
            <pc:sldMk cId="2314106122" sldId="273"/>
            <ac:spMk id="11" creationId="{7876C871-CD7B-4F20-A9F2-8C2DC173D14D}"/>
          </ac:spMkLst>
        </pc:spChg>
        <pc:spChg chg="add">
          <ac:chgData name="Sayeh, Watheq Ayman Wasef" userId="S::wsayeh2@illinois.edu::6192fece-de96-4391-8dbd-f4adf8cdf366" providerId="AD" clId="Web-{679C6C02-A3C7-2C66-B95A-55CDA7944724}" dt="2019-12-06T20:06:41.244" v="1346"/>
          <ac:spMkLst>
            <pc:docMk/>
            <pc:sldMk cId="2314106122" sldId="273"/>
            <ac:spMk id="13" creationId="{A43C3216-A85E-4E79-BEC3-5CE3330A48A9}"/>
          </ac:spMkLst>
        </pc:spChg>
        <pc:spChg chg="add">
          <ac:chgData name="Sayeh, Watheq Ayman Wasef" userId="S::wsayeh2@illinois.edu::6192fece-de96-4391-8dbd-f4adf8cdf366" providerId="AD" clId="Web-{679C6C02-A3C7-2C66-B95A-55CDA7944724}" dt="2019-12-06T20:06:41.259" v="1347"/>
          <ac:spMkLst>
            <pc:docMk/>
            <pc:sldMk cId="2314106122" sldId="273"/>
            <ac:spMk id="15" creationId="{89AC1CE7-0A26-4BBD-9FDD-7DAE845ED266}"/>
          </ac:spMkLst>
        </pc:spChg>
        <pc:picChg chg="add mod">
          <ac:chgData name="Sayeh, Watheq Ayman Wasef" userId="S::wsayeh2@illinois.edu::6192fece-de96-4391-8dbd-f4adf8cdf366" providerId="AD" clId="Web-{679C6C02-A3C7-2C66-B95A-55CDA7944724}" dt="2019-12-06T20:04:06.180" v="1303" actId="1076"/>
          <ac:picMkLst>
            <pc:docMk/>
            <pc:sldMk cId="2314106122" sldId="273"/>
            <ac:picMk id="4" creationId="{B949B1C0-2D03-490F-94E0-458F8C530940}"/>
          </ac:picMkLst>
        </pc:picChg>
      </pc:sldChg>
      <pc:sldChg chg="new del">
        <pc:chgData name="Sayeh, Watheq Ayman Wasef" userId="S::wsayeh2@illinois.edu::6192fece-de96-4391-8dbd-f4adf8cdf366" providerId="AD" clId="Web-{679C6C02-A3C7-2C66-B95A-55CDA7944724}" dt="2019-12-06T18:47:01.347" v="57"/>
        <pc:sldMkLst>
          <pc:docMk/>
          <pc:sldMk cId="3224571970" sldId="290"/>
        </pc:sldMkLst>
      </pc:sldChg>
      <pc:sldChg chg="addSp modSp add ord replId">
        <pc:chgData name="Sayeh, Watheq Ayman Wasef" userId="S::wsayeh2@illinois.edu::6192fece-de96-4391-8dbd-f4adf8cdf366" providerId="AD" clId="Web-{679C6C02-A3C7-2C66-B95A-55CDA7944724}" dt="2019-12-06T19:33:19.562" v="782" actId="1076"/>
        <pc:sldMkLst>
          <pc:docMk/>
          <pc:sldMk cId="3871517759" sldId="290"/>
        </pc:sldMkLst>
        <pc:spChg chg="mod">
          <ac:chgData name="Sayeh, Watheq Ayman Wasef" userId="S::wsayeh2@illinois.edu::6192fece-de96-4391-8dbd-f4adf8cdf366" providerId="AD" clId="Web-{679C6C02-A3C7-2C66-B95A-55CDA7944724}" dt="2019-12-06T18:49:30.019" v="213" actId="20577"/>
          <ac:spMkLst>
            <pc:docMk/>
            <pc:sldMk cId="3871517759" sldId="290"/>
            <ac:spMk id="2" creationId="{00000000-0000-0000-0000-000000000000}"/>
          </ac:spMkLst>
        </pc:spChg>
        <pc:spChg chg="mod">
          <ac:chgData name="Sayeh, Watheq Ayman Wasef" userId="S::wsayeh2@illinois.edu::6192fece-de96-4391-8dbd-f4adf8cdf366" providerId="AD" clId="Web-{679C6C02-A3C7-2C66-B95A-55CDA7944724}" dt="2019-12-06T19:14:36.479" v="528" actId="20577"/>
          <ac:spMkLst>
            <pc:docMk/>
            <pc:sldMk cId="3871517759" sldId="290"/>
            <ac:spMk id="3" creationId="{00000000-0000-0000-0000-000000000000}"/>
          </ac:spMkLst>
        </pc:spChg>
        <pc:spChg chg="add mod">
          <ac:chgData name="Sayeh, Watheq Ayman Wasef" userId="S::wsayeh2@illinois.edu::6192fece-de96-4391-8dbd-f4adf8cdf366" providerId="AD" clId="Web-{679C6C02-A3C7-2C66-B95A-55CDA7944724}" dt="2019-12-06T19:33:19.562" v="782" actId="1076"/>
          <ac:spMkLst>
            <pc:docMk/>
            <pc:sldMk cId="3871517759" sldId="290"/>
            <ac:spMk id="6" creationId="{F64D3872-F0FA-43B7-B1B9-45C26CD25C1D}"/>
          </ac:spMkLst>
        </pc:spChg>
        <pc:picChg chg="add mod">
          <ac:chgData name="Sayeh, Watheq Ayman Wasef" userId="S::wsayeh2@illinois.edu::6192fece-de96-4391-8dbd-f4adf8cdf366" providerId="AD" clId="Web-{679C6C02-A3C7-2C66-B95A-55CDA7944724}" dt="2019-12-06T19:14:54.573" v="533" actId="1076"/>
          <ac:picMkLst>
            <pc:docMk/>
            <pc:sldMk cId="3871517759" sldId="290"/>
            <ac:picMk id="4" creationId="{7D0E9134-B5D3-4328-92AF-8CBD553B0E77}"/>
          </ac:picMkLst>
        </pc:picChg>
      </pc:sldChg>
      <pc:sldChg chg="addSp modSp add replId">
        <pc:chgData name="Sayeh, Watheq Ayman Wasef" userId="S::wsayeh2@illinois.edu::6192fece-de96-4391-8dbd-f4adf8cdf366" providerId="AD" clId="Web-{679C6C02-A3C7-2C66-B95A-55CDA7944724}" dt="2019-12-06T19:33:12.812" v="776" actId="1076"/>
        <pc:sldMkLst>
          <pc:docMk/>
          <pc:sldMk cId="2225553502" sldId="291"/>
        </pc:sldMkLst>
        <pc:spChg chg="mod">
          <ac:chgData name="Sayeh, Watheq Ayman Wasef" userId="S::wsayeh2@illinois.edu::6192fece-de96-4391-8dbd-f4adf8cdf366" providerId="AD" clId="Web-{679C6C02-A3C7-2C66-B95A-55CDA7944724}" dt="2019-12-06T19:31:42.281" v="740" actId="1076"/>
          <ac:spMkLst>
            <pc:docMk/>
            <pc:sldMk cId="2225553502" sldId="291"/>
            <ac:spMk id="2" creationId="{00000000-0000-0000-0000-000000000000}"/>
          </ac:spMkLst>
        </pc:spChg>
        <pc:spChg chg="mod">
          <ac:chgData name="Sayeh, Watheq Ayman Wasef" userId="S::wsayeh2@illinois.edu::6192fece-de96-4391-8dbd-f4adf8cdf366" providerId="AD" clId="Web-{679C6C02-A3C7-2C66-B95A-55CDA7944724}" dt="2019-12-06T19:31:51.171" v="743" actId="20577"/>
          <ac:spMkLst>
            <pc:docMk/>
            <pc:sldMk cId="2225553502" sldId="291"/>
            <ac:spMk id="3" creationId="{00000000-0000-0000-0000-000000000000}"/>
          </ac:spMkLst>
        </pc:spChg>
        <pc:spChg chg="add mod">
          <ac:chgData name="Sayeh, Watheq Ayman Wasef" userId="S::wsayeh2@illinois.edu::6192fece-de96-4391-8dbd-f4adf8cdf366" providerId="AD" clId="Web-{679C6C02-A3C7-2C66-B95A-55CDA7944724}" dt="2019-12-06T19:33:12.812" v="776" actId="1076"/>
          <ac:spMkLst>
            <pc:docMk/>
            <pc:sldMk cId="2225553502" sldId="291"/>
            <ac:spMk id="6" creationId="{11F3B5E5-82A5-4C0D-8E9E-7111D21EB0BC}"/>
          </ac:spMkLst>
        </pc:spChg>
        <pc:picChg chg="add mod">
          <ac:chgData name="Sayeh, Watheq Ayman Wasef" userId="S::wsayeh2@illinois.edu::6192fece-de96-4391-8dbd-f4adf8cdf366" providerId="AD" clId="Web-{679C6C02-A3C7-2C66-B95A-55CDA7944724}" dt="2019-12-06T19:32:42.469" v="748" actId="1076"/>
          <ac:picMkLst>
            <pc:docMk/>
            <pc:sldMk cId="2225553502" sldId="291"/>
            <ac:picMk id="4" creationId="{A442657A-0DB3-4806-9B8A-E28C97E4C1B7}"/>
          </ac:picMkLst>
        </pc:picChg>
      </pc:sldChg>
      <pc:sldChg chg="addSp modSp add ord replId">
        <pc:chgData name="Sayeh, Watheq Ayman Wasef" userId="S::wsayeh2@illinois.edu::6192fece-de96-4391-8dbd-f4adf8cdf366" providerId="AD" clId="Web-{679C6C02-A3C7-2C66-B95A-55CDA7944724}" dt="2019-12-06T20:07:59.947" v="1348" actId="1076"/>
        <pc:sldMkLst>
          <pc:docMk/>
          <pc:sldMk cId="1367533660" sldId="292"/>
        </pc:sldMkLst>
        <pc:spChg chg="mod">
          <ac:chgData name="Sayeh, Watheq Ayman Wasef" userId="S::wsayeh2@illinois.edu::6192fece-de96-4391-8dbd-f4adf8cdf366" providerId="AD" clId="Web-{679C6C02-A3C7-2C66-B95A-55CDA7944724}" dt="2019-12-06T18:53:34.786" v="405" actId="20577"/>
          <ac:spMkLst>
            <pc:docMk/>
            <pc:sldMk cId="1367533660" sldId="292"/>
            <ac:spMk id="2" creationId="{00000000-0000-0000-0000-000000000000}"/>
          </ac:spMkLst>
        </pc:spChg>
        <pc:spChg chg="mod">
          <ac:chgData name="Sayeh, Watheq Ayman Wasef" userId="S::wsayeh2@illinois.edu::6192fece-de96-4391-8dbd-f4adf8cdf366" providerId="AD" clId="Web-{679C6C02-A3C7-2C66-B95A-55CDA7944724}" dt="2019-12-06T20:07:59.947" v="1348" actId="1076"/>
          <ac:spMkLst>
            <pc:docMk/>
            <pc:sldMk cId="1367533660" sldId="292"/>
            <ac:spMk id="3" creationId="{00000000-0000-0000-0000-000000000000}"/>
          </ac:spMkLst>
        </pc:spChg>
        <pc:spChg chg="mod">
          <ac:chgData name="Sayeh, Watheq Ayman Wasef" userId="S::wsayeh2@illinois.edu::6192fece-de96-4391-8dbd-f4adf8cdf366" providerId="AD" clId="Web-{679C6C02-A3C7-2C66-B95A-55CDA7944724}" dt="2019-12-06T18:54:53.646" v="421" actId="1076"/>
          <ac:spMkLst>
            <pc:docMk/>
            <pc:sldMk cId="1367533660" sldId="292"/>
            <ac:spMk id="4" creationId="{C7CD32FC-9B75-4C2F-8FAA-27AFADC33B64}"/>
          </ac:spMkLst>
        </pc:spChg>
        <pc:spChg chg="mod">
          <ac:chgData name="Sayeh, Watheq Ayman Wasef" userId="S::wsayeh2@illinois.edu::6192fece-de96-4391-8dbd-f4adf8cdf366" providerId="AD" clId="Web-{679C6C02-A3C7-2C66-B95A-55CDA7944724}" dt="2019-12-06T18:54:58.974" v="422" actId="1076"/>
          <ac:spMkLst>
            <pc:docMk/>
            <pc:sldMk cId="1367533660" sldId="292"/>
            <ac:spMk id="5" creationId="{65FD8070-B9CE-44E7-984F-03337415AB6B}"/>
          </ac:spMkLst>
        </pc:spChg>
        <pc:spChg chg="mod">
          <ac:chgData name="Sayeh, Watheq Ayman Wasef" userId="S::wsayeh2@illinois.edu::6192fece-de96-4391-8dbd-f4adf8cdf366" providerId="AD" clId="Web-{679C6C02-A3C7-2C66-B95A-55CDA7944724}" dt="2019-12-06T18:55:08.958" v="423"/>
          <ac:spMkLst>
            <pc:docMk/>
            <pc:sldMk cId="1367533660" sldId="292"/>
            <ac:spMk id="6" creationId="{70E21323-9DB6-4C90-9FC2-8265DDE5DFD8}"/>
          </ac:spMkLst>
        </pc:spChg>
        <pc:spChg chg="add mod">
          <ac:chgData name="Sayeh, Watheq Ayman Wasef" userId="S::wsayeh2@illinois.edu::6192fece-de96-4391-8dbd-f4adf8cdf366" providerId="AD" clId="Web-{679C6C02-A3C7-2C66-B95A-55CDA7944724}" dt="2019-12-06T19:53:02.271" v="1163" actId="1076"/>
          <ac:spMkLst>
            <pc:docMk/>
            <pc:sldMk cId="1367533660" sldId="292"/>
            <ac:spMk id="10" creationId="{759343D1-10A4-468E-AF19-405DA71D1EF3}"/>
          </ac:spMkLst>
        </pc:spChg>
        <pc:picChg chg="add mod">
          <ac:chgData name="Sayeh, Watheq Ayman Wasef" userId="S::wsayeh2@illinois.edu::6192fece-de96-4391-8dbd-f4adf8cdf366" providerId="AD" clId="Web-{679C6C02-A3C7-2C66-B95A-55CDA7944724}" dt="2019-12-06T19:52:24.708" v="1156" actId="1076"/>
          <ac:picMkLst>
            <pc:docMk/>
            <pc:sldMk cId="1367533660" sldId="292"/>
            <ac:picMk id="8" creationId="{889E5DF6-71DB-4BF1-B476-80317963C6C6}"/>
          </ac:picMkLst>
        </pc:picChg>
      </pc:sldChg>
      <pc:sldChg chg="addSp modSp add ord replId">
        <pc:chgData name="Sayeh, Watheq Ayman Wasef" userId="S::wsayeh2@illinois.edu::6192fece-de96-4391-8dbd-f4adf8cdf366" providerId="AD" clId="Web-{679C6C02-A3C7-2C66-B95A-55CDA7944724}" dt="2019-12-06T19:50:55.645" v="1153" actId="1076"/>
        <pc:sldMkLst>
          <pc:docMk/>
          <pc:sldMk cId="3702314297" sldId="293"/>
        </pc:sldMkLst>
        <pc:spChg chg="mod">
          <ac:chgData name="Sayeh, Watheq Ayman Wasef" userId="S::wsayeh2@illinois.edu::6192fece-de96-4391-8dbd-f4adf8cdf366" providerId="AD" clId="Web-{679C6C02-A3C7-2C66-B95A-55CDA7944724}" dt="2019-12-06T19:39:41.236" v="993" actId="20577"/>
          <ac:spMkLst>
            <pc:docMk/>
            <pc:sldMk cId="3702314297" sldId="293"/>
            <ac:spMk id="2" creationId="{00000000-0000-0000-0000-000000000000}"/>
          </ac:spMkLst>
        </pc:spChg>
        <pc:spChg chg="mod">
          <ac:chgData name="Sayeh, Watheq Ayman Wasef" userId="S::wsayeh2@illinois.edu::6192fece-de96-4391-8dbd-f4adf8cdf366" providerId="AD" clId="Web-{679C6C02-A3C7-2C66-B95A-55CDA7944724}" dt="2019-12-06T19:45:25.785" v="1020" actId="20577"/>
          <ac:spMkLst>
            <pc:docMk/>
            <pc:sldMk cId="3702314297" sldId="293"/>
            <ac:spMk id="3" creationId="{00000000-0000-0000-0000-000000000000}"/>
          </ac:spMkLst>
        </pc:spChg>
        <pc:spChg chg="add mod">
          <ac:chgData name="Sayeh, Watheq Ayman Wasef" userId="S::wsayeh2@illinois.edu::6192fece-de96-4391-8dbd-f4adf8cdf366" providerId="AD" clId="Web-{679C6C02-A3C7-2C66-B95A-55CDA7944724}" dt="2019-12-06T19:50:55.645" v="1153" actId="1076"/>
          <ac:spMkLst>
            <pc:docMk/>
            <pc:sldMk cId="3702314297" sldId="293"/>
            <ac:spMk id="6" creationId="{0C2F9E36-26F5-4520-AA18-78D62C6B8102}"/>
          </ac:spMkLst>
        </pc:spChg>
        <pc:picChg chg="add mod">
          <ac:chgData name="Sayeh, Watheq Ayman Wasef" userId="S::wsayeh2@illinois.edu::6192fece-de96-4391-8dbd-f4adf8cdf366" providerId="AD" clId="Web-{679C6C02-A3C7-2C66-B95A-55CDA7944724}" dt="2019-12-06T19:50:46.520" v="1152" actId="1076"/>
          <ac:picMkLst>
            <pc:docMk/>
            <pc:sldMk cId="3702314297" sldId="293"/>
            <ac:picMk id="4" creationId="{DDB58E3A-F873-4665-965D-F84C99BC4D0C}"/>
          </ac:picMkLst>
        </pc:picChg>
      </pc:sldChg>
    </pc:docChg>
  </pc:docChgLst>
  <pc:docChgLst>
    <pc:chgData name="Anesteh, Sina" userId="S::anesteh2@illinois.edu::0ec87b26-f348-4048-b9bc-611595822d71" providerId="AD" clId="Web-{B10087C5-B506-04F1-26F3-03F2B627FA31}"/>
    <pc:docChg chg="modSld">
      <pc:chgData name="Anesteh, Sina" userId="S::anesteh2@illinois.edu::0ec87b26-f348-4048-b9bc-611595822d71" providerId="AD" clId="Web-{B10087C5-B506-04F1-26F3-03F2B627FA31}" dt="2019-12-07T01:59:35.676" v="1" actId="14100"/>
      <pc:docMkLst>
        <pc:docMk/>
      </pc:docMkLst>
      <pc:sldChg chg="modSp">
        <pc:chgData name="Anesteh, Sina" userId="S::anesteh2@illinois.edu::0ec87b26-f348-4048-b9bc-611595822d71" providerId="AD" clId="Web-{B10087C5-B506-04F1-26F3-03F2B627FA31}" dt="2019-12-07T01:59:35.676" v="1" actId="14100"/>
        <pc:sldMkLst>
          <pc:docMk/>
          <pc:sldMk cId="1680805715" sldId="287"/>
        </pc:sldMkLst>
        <pc:spChg chg="mod">
          <ac:chgData name="Anesteh, Sina" userId="S::anesteh2@illinois.edu::0ec87b26-f348-4048-b9bc-611595822d71" providerId="AD" clId="Web-{B10087C5-B506-04F1-26F3-03F2B627FA31}" dt="2019-12-07T01:59:35.676" v="1" actId="14100"/>
          <ac:spMkLst>
            <pc:docMk/>
            <pc:sldMk cId="1680805715" sldId="287"/>
            <ac:spMk id="3" creationId="{00000000-0000-0000-0000-000000000000}"/>
          </ac:spMkLst>
        </pc:spChg>
      </pc:sldChg>
      <pc:sldChg chg="delSp">
        <pc:chgData name="Anesteh, Sina" userId="S::anesteh2@illinois.edu::0ec87b26-f348-4048-b9bc-611595822d71" providerId="AD" clId="Web-{B10087C5-B506-04F1-26F3-03F2B627FA31}" dt="2019-12-07T01:58:31.877" v="0"/>
        <pc:sldMkLst>
          <pc:docMk/>
          <pc:sldMk cId="3702314297" sldId="293"/>
        </pc:sldMkLst>
        <pc:spChg chg="del">
          <ac:chgData name="Anesteh, Sina" userId="S::anesteh2@illinois.edu::0ec87b26-f348-4048-b9bc-611595822d71" providerId="AD" clId="Web-{B10087C5-B506-04F1-26F3-03F2B627FA31}" dt="2019-12-07T01:58:31.877" v="0"/>
          <ac:spMkLst>
            <pc:docMk/>
            <pc:sldMk cId="3702314297" sldId="293"/>
            <ac:spMk id="11" creationId="{42DFC3EC-C9AC-4711-BD7D-428E5889BB1A}"/>
          </ac:spMkLst>
        </pc:spChg>
      </pc:sldChg>
    </pc:docChg>
  </pc:docChgLst>
  <pc:docChgLst>
    <pc:chgData name="Sayeh, Watheq Ayman Wasef" userId="S::wsayeh2@illinois.edu::6192fece-de96-4391-8dbd-f4adf8cdf366" providerId="AD" clId="Web-{8B09321F-5276-7170-6123-4F0C7934B21E}"/>
    <pc:docChg chg="modSld">
      <pc:chgData name="Sayeh, Watheq Ayman Wasef" userId="S::wsayeh2@illinois.edu::6192fece-de96-4391-8dbd-f4adf8cdf366" providerId="AD" clId="Web-{8B09321F-5276-7170-6123-4F0C7934B21E}" dt="2019-12-07T01:03:54.530" v="476"/>
      <pc:docMkLst>
        <pc:docMk/>
      </pc:docMkLst>
      <pc:sldChg chg="modSp">
        <pc:chgData name="Sayeh, Watheq Ayman Wasef" userId="S::wsayeh2@illinois.edu::6192fece-de96-4391-8dbd-f4adf8cdf366" providerId="AD" clId="Web-{8B09321F-5276-7170-6123-4F0C7934B21E}" dt="2019-12-06T23:45:54.349" v="183" actId="20577"/>
        <pc:sldMkLst>
          <pc:docMk/>
          <pc:sldMk cId="1236110187" sldId="262"/>
        </pc:sldMkLst>
        <pc:spChg chg="mod">
          <ac:chgData name="Sayeh, Watheq Ayman Wasef" userId="S::wsayeh2@illinois.edu::6192fece-de96-4391-8dbd-f4adf8cdf366" providerId="AD" clId="Web-{8B09321F-5276-7170-6123-4F0C7934B21E}" dt="2019-12-06T23:33:05.077" v="154" actId="20577"/>
          <ac:spMkLst>
            <pc:docMk/>
            <pc:sldMk cId="1236110187" sldId="262"/>
            <ac:spMk id="3" creationId="{00000000-0000-0000-0000-000000000000}"/>
          </ac:spMkLst>
        </pc:spChg>
        <pc:spChg chg="mod">
          <ac:chgData name="Sayeh, Watheq Ayman Wasef" userId="S::wsayeh2@illinois.edu::6192fece-de96-4391-8dbd-f4adf8cdf366" providerId="AD" clId="Web-{8B09321F-5276-7170-6123-4F0C7934B21E}" dt="2019-12-06T23:33:16.109" v="157" actId="1076"/>
          <ac:spMkLst>
            <pc:docMk/>
            <pc:sldMk cId="1236110187" sldId="262"/>
            <ac:spMk id="6" creationId="{3163D331-6476-4F4A-9045-4F8C25C64EC4}"/>
          </ac:spMkLst>
        </pc:spChg>
        <pc:spChg chg="mod">
          <ac:chgData name="Sayeh, Watheq Ayman Wasef" userId="S::wsayeh2@illinois.edu::6192fece-de96-4391-8dbd-f4adf8cdf366" providerId="AD" clId="Web-{8B09321F-5276-7170-6123-4F0C7934B21E}" dt="2019-12-06T23:45:54.349" v="183" actId="20577"/>
          <ac:spMkLst>
            <pc:docMk/>
            <pc:sldMk cId="1236110187" sldId="262"/>
            <ac:spMk id="24" creationId="{725082C0-F1FD-44B4-A9D2-D11ADF62FD57}"/>
          </ac:spMkLst>
        </pc:spChg>
        <pc:picChg chg="mod">
          <ac:chgData name="Sayeh, Watheq Ayman Wasef" userId="S::wsayeh2@illinois.edu::6192fece-de96-4391-8dbd-f4adf8cdf366" providerId="AD" clId="Web-{8B09321F-5276-7170-6123-4F0C7934B21E}" dt="2019-12-06T23:33:08.734" v="155" actId="1076"/>
          <ac:picMkLst>
            <pc:docMk/>
            <pc:sldMk cId="1236110187" sldId="262"/>
            <ac:picMk id="4" creationId="{87880FE9-87F0-45B0-BEC5-5A678B4801E7}"/>
          </ac:picMkLst>
        </pc:picChg>
      </pc:sldChg>
      <pc:sldChg chg="delSp modSp">
        <pc:chgData name="Sayeh, Watheq Ayman Wasef" userId="S::wsayeh2@illinois.edu::6192fece-de96-4391-8dbd-f4adf8cdf366" providerId="AD" clId="Web-{8B09321F-5276-7170-6123-4F0C7934B21E}" dt="2019-12-07T00:24:14.790" v="300" actId="20577"/>
        <pc:sldMkLst>
          <pc:docMk/>
          <pc:sldMk cId="2210352626" sldId="269"/>
        </pc:sldMkLst>
        <pc:spChg chg="mod">
          <ac:chgData name="Sayeh, Watheq Ayman Wasef" userId="S::wsayeh2@illinois.edu::6192fece-de96-4391-8dbd-f4adf8cdf366" providerId="AD" clId="Web-{8B09321F-5276-7170-6123-4F0C7934B21E}" dt="2019-12-07T00:24:14.790" v="300" actId="20577"/>
          <ac:spMkLst>
            <pc:docMk/>
            <pc:sldMk cId="2210352626" sldId="269"/>
            <ac:spMk id="2" creationId="{00000000-0000-0000-0000-000000000000}"/>
          </ac:spMkLst>
        </pc:spChg>
        <pc:spChg chg="mod">
          <ac:chgData name="Sayeh, Watheq Ayman Wasef" userId="S::wsayeh2@illinois.edu::6192fece-de96-4391-8dbd-f4adf8cdf366" providerId="AD" clId="Web-{8B09321F-5276-7170-6123-4F0C7934B21E}" dt="2019-12-07T00:03:50.158" v="254" actId="20577"/>
          <ac:spMkLst>
            <pc:docMk/>
            <pc:sldMk cId="2210352626" sldId="269"/>
            <ac:spMk id="3" creationId="{00000000-0000-0000-0000-000000000000}"/>
          </ac:spMkLst>
        </pc:spChg>
        <pc:spChg chg="del mod">
          <ac:chgData name="Sayeh, Watheq Ayman Wasef" userId="S::wsayeh2@illinois.edu::6192fece-de96-4391-8dbd-f4adf8cdf366" providerId="AD" clId="Web-{8B09321F-5276-7170-6123-4F0C7934B21E}" dt="2019-12-06T23:59:35.124" v="249"/>
          <ac:spMkLst>
            <pc:docMk/>
            <pc:sldMk cId="2210352626" sldId="269"/>
            <ac:spMk id="8" creationId="{E6CDF765-0087-45C0-82F6-207F14975ECD}"/>
          </ac:spMkLst>
        </pc:spChg>
        <pc:picChg chg="del mod">
          <ac:chgData name="Sayeh, Watheq Ayman Wasef" userId="S::wsayeh2@illinois.edu::6192fece-de96-4391-8dbd-f4adf8cdf366" providerId="AD" clId="Web-{8B09321F-5276-7170-6123-4F0C7934B21E}" dt="2019-12-07T00:03:13.235" v="250"/>
          <ac:picMkLst>
            <pc:docMk/>
            <pc:sldMk cId="2210352626" sldId="269"/>
            <ac:picMk id="4" creationId="{37189FDB-A5F3-4FEA-9B38-6C4C7DB0AD81}"/>
          </ac:picMkLst>
        </pc:picChg>
      </pc:sldChg>
      <pc:sldChg chg="modSp">
        <pc:chgData name="Sayeh, Watheq Ayman Wasef" userId="S::wsayeh2@illinois.edu::6192fece-de96-4391-8dbd-f4adf8cdf366" providerId="AD" clId="Web-{8B09321F-5276-7170-6123-4F0C7934B21E}" dt="2019-12-07T00:24:37.978" v="308" actId="20577"/>
        <pc:sldMkLst>
          <pc:docMk/>
          <pc:sldMk cId="1750387219" sldId="270"/>
        </pc:sldMkLst>
        <pc:spChg chg="mod">
          <ac:chgData name="Sayeh, Watheq Ayman Wasef" userId="S::wsayeh2@illinois.edu::6192fece-de96-4391-8dbd-f4adf8cdf366" providerId="AD" clId="Web-{8B09321F-5276-7170-6123-4F0C7934B21E}" dt="2019-12-07T00:24:37.978" v="308" actId="20577"/>
          <ac:spMkLst>
            <pc:docMk/>
            <pc:sldMk cId="1750387219" sldId="270"/>
            <ac:spMk id="2" creationId="{00000000-0000-0000-0000-000000000000}"/>
          </ac:spMkLst>
        </pc:spChg>
      </pc:sldChg>
      <pc:sldChg chg="modSp">
        <pc:chgData name="Sayeh, Watheq Ayman Wasef" userId="S::wsayeh2@illinois.edu::6192fece-de96-4391-8dbd-f4adf8cdf366" providerId="AD" clId="Web-{8B09321F-5276-7170-6123-4F0C7934B21E}" dt="2019-12-07T00:24:54.900" v="311" actId="20577"/>
        <pc:sldMkLst>
          <pc:docMk/>
          <pc:sldMk cId="2314106122" sldId="273"/>
        </pc:sldMkLst>
        <pc:spChg chg="mod">
          <ac:chgData name="Sayeh, Watheq Ayman Wasef" userId="S::wsayeh2@illinois.edu::6192fece-de96-4391-8dbd-f4adf8cdf366" providerId="AD" clId="Web-{8B09321F-5276-7170-6123-4F0C7934B21E}" dt="2019-12-07T00:24:54.900" v="311" actId="20577"/>
          <ac:spMkLst>
            <pc:docMk/>
            <pc:sldMk cId="2314106122" sldId="273"/>
            <ac:spMk id="2" creationId="{00000000-0000-0000-0000-000000000000}"/>
          </ac:spMkLst>
        </pc:spChg>
        <pc:spChg chg="mod">
          <ac:chgData name="Sayeh, Watheq Ayman Wasef" userId="S::wsayeh2@illinois.edu::6192fece-de96-4391-8dbd-f4adf8cdf366" providerId="AD" clId="Web-{8B09321F-5276-7170-6123-4F0C7934B21E}" dt="2019-12-06T23:59:09.640" v="248" actId="20577"/>
          <ac:spMkLst>
            <pc:docMk/>
            <pc:sldMk cId="2314106122" sldId="273"/>
            <ac:spMk id="3" creationId="{00000000-0000-0000-0000-000000000000}"/>
          </ac:spMkLst>
        </pc:spChg>
        <pc:spChg chg="mod">
          <ac:chgData name="Sayeh, Watheq Ayman Wasef" userId="S::wsayeh2@illinois.edu::6192fece-de96-4391-8dbd-f4adf8cdf366" providerId="AD" clId="Web-{8B09321F-5276-7170-6123-4F0C7934B21E}" dt="2019-12-06T23:47:59.460" v="194" actId="1076"/>
          <ac:spMkLst>
            <pc:docMk/>
            <pc:sldMk cId="2314106122" sldId="273"/>
            <ac:spMk id="6" creationId="{ADFF4310-5131-4737-B2DF-A318AF9BAB35}"/>
          </ac:spMkLst>
        </pc:spChg>
      </pc:sldChg>
      <pc:sldChg chg="modSp">
        <pc:chgData name="Sayeh, Watheq Ayman Wasef" userId="S::wsayeh2@illinois.edu::6192fece-de96-4391-8dbd-f4adf8cdf366" providerId="AD" clId="Web-{8B09321F-5276-7170-6123-4F0C7934B21E}" dt="2019-12-07T00:45:02.691" v="313" actId="1076"/>
        <pc:sldMkLst>
          <pc:docMk/>
          <pc:sldMk cId="3448132935" sldId="278"/>
        </pc:sldMkLst>
        <pc:graphicFrameChg chg="mod">
          <ac:chgData name="Sayeh, Watheq Ayman Wasef" userId="S::wsayeh2@illinois.edu::6192fece-de96-4391-8dbd-f4adf8cdf366" providerId="AD" clId="Web-{8B09321F-5276-7170-6123-4F0C7934B21E}" dt="2019-12-07T00:45:02.691" v="313" actId="1076"/>
          <ac:graphicFrameMkLst>
            <pc:docMk/>
            <pc:sldMk cId="3448132935" sldId="278"/>
            <ac:graphicFrameMk id="9" creationId="{091B20CC-C3DF-4824-90EC-B8EBAB758412}"/>
          </ac:graphicFrameMkLst>
        </pc:graphicFrameChg>
      </pc:sldChg>
      <pc:sldChg chg="modSp">
        <pc:chgData name="Sayeh, Watheq Ayman Wasef" userId="S::wsayeh2@illinois.edu::6192fece-de96-4391-8dbd-f4adf8cdf366" providerId="AD" clId="Web-{8B09321F-5276-7170-6123-4F0C7934B21E}" dt="2019-12-06T23:14:41.958" v="17" actId="20577"/>
        <pc:sldMkLst>
          <pc:docMk/>
          <pc:sldMk cId="76965111" sldId="280"/>
        </pc:sldMkLst>
        <pc:spChg chg="mod">
          <ac:chgData name="Sayeh, Watheq Ayman Wasef" userId="S::wsayeh2@illinois.edu::6192fece-de96-4391-8dbd-f4adf8cdf366" providerId="AD" clId="Web-{8B09321F-5276-7170-6123-4F0C7934B21E}" dt="2019-12-06T23:14:41.958" v="17" actId="20577"/>
          <ac:spMkLst>
            <pc:docMk/>
            <pc:sldMk cId="76965111" sldId="280"/>
            <ac:spMk id="2" creationId="{00000000-0000-0000-0000-000000000000}"/>
          </ac:spMkLst>
        </pc:spChg>
      </pc:sldChg>
      <pc:sldChg chg="modSp">
        <pc:chgData name="Sayeh, Watheq Ayman Wasef" userId="S::wsayeh2@illinois.edu::6192fece-de96-4391-8dbd-f4adf8cdf366" providerId="AD" clId="Web-{8B09321F-5276-7170-6123-4F0C7934B21E}" dt="2019-12-06T23:17:50.303" v="56" actId="20577"/>
        <pc:sldMkLst>
          <pc:docMk/>
          <pc:sldMk cId="1358568364" sldId="289"/>
        </pc:sldMkLst>
        <pc:spChg chg="mod">
          <ac:chgData name="Sayeh, Watheq Ayman Wasef" userId="S::wsayeh2@illinois.edu::6192fece-de96-4391-8dbd-f4adf8cdf366" providerId="AD" clId="Web-{8B09321F-5276-7170-6123-4F0C7934B21E}" dt="2019-12-06T23:17:50.303" v="56" actId="20577"/>
          <ac:spMkLst>
            <pc:docMk/>
            <pc:sldMk cId="1358568364" sldId="289"/>
            <ac:spMk id="2" creationId="{00000000-0000-0000-0000-000000000000}"/>
          </ac:spMkLst>
        </pc:spChg>
      </pc:sldChg>
      <pc:sldChg chg="delSp modSp">
        <pc:chgData name="Sayeh, Watheq Ayman Wasef" userId="S::wsayeh2@illinois.edu::6192fece-de96-4391-8dbd-f4adf8cdf366" providerId="AD" clId="Web-{8B09321F-5276-7170-6123-4F0C7934B21E}" dt="2019-12-07T01:03:54.530" v="476"/>
        <pc:sldMkLst>
          <pc:docMk/>
          <pc:sldMk cId="3871517759" sldId="290"/>
        </pc:sldMkLst>
        <pc:spChg chg="del">
          <ac:chgData name="Sayeh, Watheq Ayman Wasef" userId="S::wsayeh2@illinois.edu::6192fece-de96-4391-8dbd-f4adf8cdf366" providerId="AD" clId="Web-{8B09321F-5276-7170-6123-4F0C7934B21E}" dt="2019-12-07T01:03:54.530" v="476"/>
          <ac:spMkLst>
            <pc:docMk/>
            <pc:sldMk cId="3871517759" sldId="290"/>
            <ac:spMk id="6" creationId="{F64D3872-F0FA-43B7-B1B9-45C26CD25C1D}"/>
          </ac:spMkLst>
        </pc:spChg>
        <pc:spChg chg="mod">
          <ac:chgData name="Sayeh, Watheq Ayman Wasef" userId="S::wsayeh2@illinois.edu::6192fece-de96-4391-8dbd-f4adf8cdf366" providerId="AD" clId="Web-{8B09321F-5276-7170-6123-4F0C7934B21E}" dt="2019-12-06T23:46:08.521" v="186" actId="20577"/>
          <ac:spMkLst>
            <pc:docMk/>
            <pc:sldMk cId="3871517759" sldId="290"/>
            <ac:spMk id="24" creationId="{725082C0-F1FD-44B4-A9D2-D11ADF62FD57}"/>
          </ac:spMkLst>
        </pc:spChg>
        <pc:picChg chg="del">
          <ac:chgData name="Sayeh, Watheq Ayman Wasef" userId="S::wsayeh2@illinois.edu::6192fece-de96-4391-8dbd-f4adf8cdf366" providerId="AD" clId="Web-{8B09321F-5276-7170-6123-4F0C7934B21E}" dt="2019-12-07T01:03:48.670" v="475"/>
          <ac:picMkLst>
            <pc:docMk/>
            <pc:sldMk cId="3871517759" sldId="290"/>
            <ac:picMk id="4" creationId="{7D0E9134-B5D3-4328-92AF-8CBD553B0E77}"/>
          </ac:picMkLst>
        </pc:picChg>
      </pc:sldChg>
      <pc:sldChg chg="modSp">
        <pc:chgData name="Sayeh, Watheq Ayman Wasef" userId="S::wsayeh2@illinois.edu::6192fece-de96-4391-8dbd-f4adf8cdf366" providerId="AD" clId="Web-{8B09321F-5276-7170-6123-4F0C7934B21E}" dt="2019-12-06T23:56:09.745" v="231" actId="20577"/>
        <pc:sldMkLst>
          <pc:docMk/>
          <pc:sldMk cId="2225553502" sldId="291"/>
        </pc:sldMkLst>
        <pc:spChg chg="mod">
          <ac:chgData name="Sayeh, Watheq Ayman Wasef" userId="S::wsayeh2@illinois.edu::6192fece-de96-4391-8dbd-f4adf8cdf366" providerId="AD" clId="Web-{8B09321F-5276-7170-6123-4F0C7934B21E}" dt="2019-12-06T23:56:09.745" v="231" actId="20577"/>
          <ac:spMkLst>
            <pc:docMk/>
            <pc:sldMk cId="2225553502" sldId="291"/>
            <ac:spMk id="3" creationId="{00000000-0000-0000-0000-000000000000}"/>
          </ac:spMkLst>
        </pc:spChg>
        <pc:spChg chg="mod">
          <ac:chgData name="Sayeh, Watheq Ayman Wasef" userId="S::wsayeh2@illinois.edu::6192fece-de96-4391-8dbd-f4adf8cdf366" providerId="AD" clId="Web-{8B09321F-5276-7170-6123-4F0C7934B21E}" dt="2019-12-06T23:34:09.719" v="168" actId="1076"/>
          <ac:spMkLst>
            <pc:docMk/>
            <pc:sldMk cId="2225553502" sldId="291"/>
            <ac:spMk id="6" creationId="{11F3B5E5-82A5-4C0D-8E9E-7111D21EB0BC}"/>
          </ac:spMkLst>
        </pc:spChg>
        <pc:spChg chg="mod">
          <ac:chgData name="Sayeh, Watheq Ayman Wasef" userId="S::wsayeh2@illinois.edu::6192fece-de96-4391-8dbd-f4adf8cdf366" providerId="AD" clId="Web-{8B09321F-5276-7170-6123-4F0C7934B21E}" dt="2019-12-06T23:46:02.803" v="185" actId="20577"/>
          <ac:spMkLst>
            <pc:docMk/>
            <pc:sldMk cId="2225553502" sldId="291"/>
            <ac:spMk id="24" creationId="{725082C0-F1FD-44B4-A9D2-D11ADF62FD57}"/>
          </ac:spMkLst>
        </pc:spChg>
        <pc:picChg chg="mod">
          <ac:chgData name="Sayeh, Watheq Ayman Wasef" userId="S::wsayeh2@illinois.edu::6192fece-de96-4391-8dbd-f4adf8cdf366" providerId="AD" clId="Web-{8B09321F-5276-7170-6123-4F0C7934B21E}" dt="2019-12-06T23:33:49.406" v="162" actId="1076"/>
          <ac:picMkLst>
            <pc:docMk/>
            <pc:sldMk cId="2225553502" sldId="291"/>
            <ac:picMk id="4" creationId="{A442657A-0DB3-4806-9B8A-E28C97E4C1B7}"/>
          </ac:picMkLst>
        </pc:picChg>
      </pc:sldChg>
      <pc:sldChg chg="addSp delSp modSp">
        <pc:chgData name="Sayeh, Watheq Ayman Wasef" userId="S::wsayeh2@illinois.edu::6192fece-de96-4391-8dbd-f4adf8cdf366" providerId="AD" clId="Web-{8B09321F-5276-7170-6123-4F0C7934B21E}" dt="2019-12-07T01:01:02.168" v="474" actId="1076"/>
        <pc:sldMkLst>
          <pc:docMk/>
          <pc:sldMk cId="1367533660" sldId="292"/>
        </pc:sldMkLst>
        <pc:spChg chg="mod">
          <ac:chgData name="Sayeh, Watheq Ayman Wasef" userId="S::wsayeh2@illinois.edu::6192fece-de96-4391-8dbd-f4adf8cdf366" providerId="AD" clId="Web-{8B09321F-5276-7170-6123-4F0C7934B21E}" dt="2019-12-07T01:00:46.200" v="471" actId="14100"/>
          <ac:spMkLst>
            <pc:docMk/>
            <pc:sldMk cId="1367533660" sldId="292"/>
            <ac:spMk id="3" creationId="{00000000-0000-0000-0000-000000000000}"/>
          </ac:spMkLst>
        </pc:spChg>
        <pc:spChg chg="add del mod">
          <ac:chgData name="Sayeh, Watheq Ayman Wasef" userId="S::wsayeh2@illinois.edu::6192fece-de96-4391-8dbd-f4adf8cdf366" providerId="AD" clId="Web-{8B09321F-5276-7170-6123-4F0C7934B21E}" dt="2019-12-06T23:47:02.631" v="188"/>
          <ac:spMkLst>
            <pc:docMk/>
            <pc:sldMk cId="1367533660" sldId="292"/>
            <ac:spMk id="9" creationId="{85FCD0A5-C7E8-4653-8C6A-BAA3D63F4DB8}"/>
          </ac:spMkLst>
        </pc:spChg>
        <pc:spChg chg="del mod">
          <ac:chgData name="Sayeh, Watheq Ayman Wasef" userId="S::wsayeh2@illinois.edu::6192fece-de96-4391-8dbd-f4adf8cdf366" providerId="AD" clId="Web-{8B09321F-5276-7170-6123-4F0C7934B21E}" dt="2019-12-07T01:00:14.324" v="459"/>
          <ac:spMkLst>
            <pc:docMk/>
            <pc:sldMk cId="1367533660" sldId="292"/>
            <ac:spMk id="10" creationId="{759343D1-10A4-468E-AF19-405DA71D1EF3}"/>
          </ac:spMkLst>
        </pc:spChg>
        <pc:spChg chg="add mod">
          <ac:chgData name="Sayeh, Watheq Ayman Wasef" userId="S::wsayeh2@illinois.edu::6192fece-de96-4391-8dbd-f4adf8cdf366" providerId="AD" clId="Web-{8B09321F-5276-7170-6123-4F0C7934B21E}" dt="2019-12-07T01:00:54.168" v="473" actId="14100"/>
          <ac:spMkLst>
            <pc:docMk/>
            <pc:sldMk cId="1367533660" sldId="292"/>
            <ac:spMk id="15" creationId="{0DBF0B91-CECB-4A7B-9A13-0D0CC8762257}"/>
          </ac:spMkLst>
        </pc:spChg>
        <pc:picChg chg="mod">
          <ac:chgData name="Sayeh, Watheq Ayman Wasef" userId="S::wsayeh2@illinois.edu::6192fece-de96-4391-8dbd-f4adf8cdf366" providerId="AD" clId="Web-{8B09321F-5276-7170-6123-4F0C7934B21E}" dt="2019-12-07T01:00:50.528" v="472" actId="1076"/>
          <ac:picMkLst>
            <pc:docMk/>
            <pc:sldMk cId="1367533660" sldId="292"/>
            <ac:picMk id="8" creationId="{889E5DF6-71DB-4BF1-B476-80317963C6C6}"/>
          </ac:picMkLst>
        </pc:picChg>
        <pc:picChg chg="add mod">
          <ac:chgData name="Sayeh, Watheq Ayman Wasef" userId="S::wsayeh2@illinois.edu::6192fece-de96-4391-8dbd-f4adf8cdf366" providerId="AD" clId="Web-{8B09321F-5276-7170-6123-4F0C7934B21E}" dt="2019-12-07T01:01:02.168" v="474" actId="1076"/>
          <ac:picMkLst>
            <pc:docMk/>
            <pc:sldMk cId="1367533660" sldId="292"/>
            <ac:picMk id="12" creationId="{3CAB5774-B367-4D65-8307-094CCCD7725E}"/>
          </ac:picMkLst>
        </pc:picChg>
      </pc:sldChg>
      <pc:sldChg chg="modSp">
        <pc:chgData name="Sayeh, Watheq Ayman Wasef" userId="S::wsayeh2@illinois.edu::6192fece-de96-4391-8dbd-f4adf8cdf366" providerId="AD" clId="Web-{8B09321F-5276-7170-6123-4F0C7934B21E}" dt="2019-12-07T00:54:46.837" v="379" actId="1076"/>
        <pc:sldMkLst>
          <pc:docMk/>
          <pc:sldMk cId="3702314297" sldId="293"/>
        </pc:sldMkLst>
        <pc:spChg chg="mod">
          <ac:chgData name="Sayeh, Watheq Ayman Wasef" userId="S::wsayeh2@illinois.edu::6192fece-de96-4391-8dbd-f4adf8cdf366" providerId="AD" clId="Web-{8B09321F-5276-7170-6123-4F0C7934B21E}" dt="2019-12-07T00:54:46.837" v="379" actId="1076"/>
          <ac:spMkLst>
            <pc:docMk/>
            <pc:sldMk cId="3702314297" sldId="293"/>
            <ac:spMk id="2" creationId="{00000000-0000-0000-0000-000000000000}"/>
          </ac:spMkLst>
        </pc:spChg>
        <pc:spChg chg="mod">
          <ac:chgData name="Sayeh, Watheq Ayman Wasef" userId="S::wsayeh2@illinois.edu::6192fece-de96-4391-8dbd-f4adf8cdf366" providerId="AD" clId="Web-{8B09321F-5276-7170-6123-4F0C7934B21E}" dt="2019-12-07T00:54:29.743" v="378" actId="1076"/>
          <ac:spMkLst>
            <pc:docMk/>
            <pc:sldMk cId="3702314297" sldId="293"/>
            <ac:spMk id="3" creationId="{00000000-0000-0000-0000-000000000000}"/>
          </ac:spMkLst>
        </pc:spChg>
        <pc:spChg chg="mod">
          <ac:chgData name="Sayeh, Watheq Ayman Wasef" userId="S::wsayeh2@illinois.edu::6192fece-de96-4391-8dbd-f4adf8cdf366" providerId="AD" clId="Web-{8B09321F-5276-7170-6123-4F0C7934B21E}" dt="2019-12-06T23:30:13.482" v="109" actId="1076"/>
          <ac:spMkLst>
            <pc:docMk/>
            <pc:sldMk cId="3702314297" sldId="293"/>
            <ac:spMk id="6" creationId="{0C2F9E36-26F5-4520-AA18-78D62C6B8102}"/>
          </ac:spMkLst>
        </pc:spChg>
        <pc:spChg chg="mod">
          <ac:chgData name="Sayeh, Watheq Ayman Wasef" userId="S::wsayeh2@illinois.edu::6192fece-de96-4391-8dbd-f4adf8cdf366" providerId="AD" clId="Web-{8B09321F-5276-7170-6123-4F0C7934B21E}" dt="2019-12-06T23:45:58.662" v="184" actId="20577"/>
          <ac:spMkLst>
            <pc:docMk/>
            <pc:sldMk cId="3702314297" sldId="293"/>
            <ac:spMk id="24" creationId="{725082C0-F1FD-44B4-A9D2-D11ADF62FD57}"/>
          </ac:spMkLst>
        </pc:spChg>
      </pc:sldChg>
    </pc:docChg>
  </pc:docChgLst>
  <pc:docChgLst>
    <pc:chgData name="Sayeh, Watheq Ayman Wasef" userId="S::wsayeh2@illinois.edu::6192fece-de96-4391-8dbd-f4adf8cdf366" providerId="AD" clId="Web-{281AFBC5-0FB4-F925-D568-D69EE2E0B7FC}"/>
    <pc:docChg chg="modSld">
      <pc:chgData name="Sayeh, Watheq Ayman Wasef" userId="S::wsayeh2@illinois.edu::6192fece-de96-4391-8dbd-f4adf8cdf366" providerId="AD" clId="Web-{281AFBC5-0FB4-F925-D568-D69EE2E0B7FC}" dt="2019-12-07T02:00:38.852" v="2" actId="20577"/>
      <pc:docMkLst>
        <pc:docMk/>
      </pc:docMkLst>
      <pc:sldChg chg="modSp">
        <pc:chgData name="Sayeh, Watheq Ayman Wasef" userId="S::wsayeh2@illinois.edu::6192fece-de96-4391-8dbd-f4adf8cdf366" providerId="AD" clId="Web-{281AFBC5-0FB4-F925-D568-D69EE2E0B7FC}" dt="2019-12-07T02:00:38.852" v="2" actId="20577"/>
        <pc:sldMkLst>
          <pc:docMk/>
          <pc:sldMk cId="1236110187" sldId="262"/>
        </pc:sldMkLst>
        <pc:spChg chg="mod">
          <ac:chgData name="Sayeh, Watheq Ayman Wasef" userId="S::wsayeh2@illinois.edu::6192fece-de96-4391-8dbd-f4adf8cdf366" providerId="AD" clId="Web-{281AFBC5-0FB4-F925-D568-D69EE2E0B7FC}" dt="2019-12-07T02:00:38.852" v="2" actId="20577"/>
          <ac:spMkLst>
            <pc:docMk/>
            <pc:sldMk cId="1236110187" sldId="262"/>
            <ac:spMk id="3" creationId="{00000000-0000-0000-0000-000000000000}"/>
          </ac:spMkLst>
        </pc:spChg>
      </pc:sldChg>
    </pc:docChg>
  </pc:docChgLst>
  <pc:docChgLst>
    <pc:chgData name="Anesteh, Sina" userId="S::anesteh2@illinois.edu::0ec87b26-f348-4048-b9bc-611595822d71" providerId="AD" clId="Web-{ABFA9C54-03F5-C548-2DFF-541D87257145}"/>
    <pc:docChg chg="modSld">
      <pc:chgData name="Anesteh, Sina" userId="S::anesteh2@illinois.edu::0ec87b26-f348-4048-b9bc-611595822d71" providerId="AD" clId="Web-{ABFA9C54-03F5-C548-2DFF-541D87257145}" dt="2019-12-06T00:16:05.414" v="194" actId="20577"/>
      <pc:docMkLst>
        <pc:docMk/>
      </pc:docMkLst>
      <pc:sldChg chg="modSp">
        <pc:chgData name="Anesteh, Sina" userId="S::anesteh2@illinois.edu::0ec87b26-f348-4048-b9bc-611595822d71" providerId="AD" clId="Web-{ABFA9C54-03F5-C548-2DFF-541D87257145}" dt="2019-12-06T00:16:05.414" v="194" actId="20577"/>
        <pc:sldMkLst>
          <pc:docMk/>
          <pc:sldMk cId="4210504879" sldId="265"/>
        </pc:sldMkLst>
        <pc:spChg chg="mod">
          <ac:chgData name="Anesteh, Sina" userId="S::anesteh2@illinois.edu::0ec87b26-f348-4048-b9bc-611595822d71" providerId="AD" clId="Web-{ABFA9C54-03F5-C548-2DFF-541D87257145}" dt="2019-12-06T00:16:05.414" v="194" actId="20577"/>
          <ac:spMkLst>
            <pc:docMk/>
            <pc:sldMk cId="4210504879" sldId="265"/>
            <ac:spMk id="3" creationId="{00000000-0000-0000-0000-000000000000}"/>
          </ac:spMkLst>
        </pc:spChg>
      </pc:sldChg>
      <pc:sldChg chg="modSp">
        <pc:chgData name="Anesteh, Sina" userId="S::anesteh2@illinois.edu::0ec87b26-f348-4048-b9bc-611595822d71" providerId="AD" clId="Web-{ABFA9C54-03F5-C548-2DFF-541D87257145}" dt="2019-12-06T00:13:36.532" v="25" actId="20577"/>
        <pc:sldMkLst>
          <pc:docMk/>
          <pc:sldMk cId="2469652200" sldId="275"/>
        </pc:sldMkLst>
        <pc:spChg chg="mod">
          <ac:chgData name="Anesteh, Sina" userId="S::anesteh2@illinois.edu::0ec87b26-f348-4048-b9bc-611595822d71" providerId="AD" clId="Web-{ABFA9C54-03F5-C548-2DFF-541D87257145}" dt="2019-12-06T00:13:36.532" v="25" actId="20577"/>
          <ac:spMkLst>
            <pc:docMk/>
            <pc:sldMk cId="2469652200" sldId="275"/>
            <ac:spMk id="3" creationId="{00000000-0000-0000-0000-000000000000}"/>
          </ac:spMkLst>
        </pc:spChg>
      </pc:sldChg>
    </pc:docChg>
  </pc:docChgLst>
  <pc:docChgLst>
    <pc:chgData name="Anesteh, Sina" userId="0ec87b26-f348-4048-b9bc-611595822d71" providerId="ADAL" clId="{367FDF65-4D4D-43A7-AF0E-E377C667F995}"/>
    <pc:docChg chg="undo custSel addSld delSld modSld">
      <pc:chgData name="Anesteh, Sina" userId="0ec87b26-f348-4048-b9bc-611595822d71" providerId="ADAL" clId="{367FDF65-4D4D-43A7-AF0E-E377C667F995}" dt="2019-12-07T02:08:21.843" v="4200" actId="1076"/>
      <pc:docMkLst>
        <pc:docMk/>
      </pc:docMkLst>
      <pc:sldChg chg="modSp">
        <pc:chgData name="Anesteh, Sina" userId="0ec87b26-f348-4048-b9bc-611595822d71" providerId="ADAL" clId="{367FDF65-4D4D-43A7-AF0E-E377C667F995}" dt="2019-12-06T20:59:04.302" v="2275" actId="20577"/>
        <pc:sldMkLst>
          <pc:docMk/>
          <pc:sldMk cId="3429692700" sldId="261"/>
        </pc:sldMkLst>
        <pc:spChg chg="mod">
          <ac:chgData name="Anesteh, Sina" userId="0ec87b26-f348-4048-b9bc-611595822d71" providerId="ADAL" clId="{367FDF65-4D4D-43A7-AF0E-E377C667F995}" dt="2019-12-06T20:59:04.302" v="2275" actId="20577"/>
          <ac:spMkLst>
            <pc:docMk/>
            <pc:sldMk cId="3429692700" sldId="261"/>
            <ac:spMk id="4" creationId="{30EA0538-25E5-485D-B56A-DF85F730DC0A}"/>
          </ac:spMkLst>
        </pc:spChg>
      </pc:sldChg>
      <pc:sldChg chg="addSp delSp">
        <pc:chgData name="Anesteh, Sina" userId="0ec87b26-f348-4048-b9bc-611595822d71" providerId="ADAL" clId="{367FDF65-4D4D-43A7-AF0E-E377C667F995}" dt="2019-12-06T23:33:59.676" v="3138"/>
        <pc:sldMkLst>
          <pc:docMk/>
          <pc:sldMk cId="1236110187" sldId="262"/>
        </pc:sldMkLst>
        <pc:spChg chg="add del">
          <ac:chgData name="Anesteh, Sina" userId="0ec87b26-f348-4048-b9bc-611595822d71" providerId="ADAL" clId="{367FDF65-4D4D-43A7-AF0E-E377C667F995}" dt="2019-12-06T23:33:59.676" v="3138"/>
          <ac:spMkLst>
            <pc:docMk/>
            <pc:sldMk cId="1236110187" sldId="262"/>
            <ac:spMk id="10" creationId="{DECB2113-B67C-4CEF-A134-57691E5CEE35}"/>
          </ac:spMkLst>
        </pc:spChg>
      </pc:sldChg>
      <pc:sldChg chg="modSp">
        <pc:chgData name="Anesteh, Sina" userId="0ec87b26-f348-4048-b9bc-611595822d71" providerId="ADAL" clId="{367FDF65-4D4D-43A7-AF0E-E377C667F995}" dt="2019-12-06T23:45:29.398" v="3661" actId="14100"/>
        <pc:sldMkLst>
          <pc:docMk/>
          <pc:sldMk cId="3314539407" sldId="264"/>
        </pc:sldMkLst>
        <pc:spChg chg="mod">
          <ac:chgData name="Anesteh, Sina" userId="0ec87b26-f348-4048-b9bc-611595822d71" providerId="ADAL" clId="{367FDF65-4D4D-43A7-AF0E-E377C667F995}" dt="2019-12-06T23:45:29.398" v="3661" actId="14100"/>
          <ac:spMkLst>
            <pc:docMk/>
            <pc:sldMk cId="3314539407" sldId="264"/>
            <ac:spMk id="7" creationId="{85C45171-6FFA-48A1-BA4F-A9B9590AA7A2}"/>
          </ac:spMkLst>
        </pc:spChg>
      </pc:sldChg>
      <pc:sldChg chg="addSp delSp modSp modNotesTx">
        <pc:chgData name="Anesteh, Sina" userId="0ec87b26-f348-4048-b9bc-611595822d71" providerId="ADAL" clId="{367FDF65-4D4D-43A7-AF0E-E377C667F995}" dt="2019-12-06T23:13:05.213" v="2923" actId="20577"/>
        <pc:sldMkLst>
          <pc:docMk/>
          <pc:sldMk cId="4210504879" sldId="265"/>
        </pc:sldMkLst>
        <pc:spChg chg="mod">
          <ac:chgData name="Anesteh, Sina" userId="0ec87b26-f348-4048-b9bc-611595822d71" providerId="ADAL" clId="{367FDF65-4D4D-43A7-AF0E-E377C667F995}" dt="2019-12-06T15:35:30.294" v="23" actId="20577"/>
          <ac:spMkLst>
            <pc:docMk/>
            <pc:sldMk cId="4210504879" sldId="265"/>
            <ac:spMk id="2" creationId="{00000000-0000-0000-0000-000000000000}"/>
          </ac:spMkLst>
        </pc:spChg>
        <pc:spChg chg="mod">
          <ac:chgData name="Anesteh, Sina" userId="0ec87b26-f348-4048-b9bc-611595822d71" providerId="ADAL" clId="{367FDF65-4D4D-43A7-AF0E-E377C667F995}" dt="2019-12-06T21:06:23.485" v="2281" actId="2711"/>
          <ac:spMkLst>
            <pc:docMk/>
            <pc:sldMk cId="4210504879" sldId="265"/>
            <ac:spMk id="3" creationId="{00000000-0000-0000-0000-000000000000}"/>
          </ac:spMkLst>
        </pc:spChg>
        <pc:spChg chg="del">
          <ac:chgData name="Anesteh, Sina" userId="0ec87b26-f348-4048-b9bc-611595822d71" providerId="ADAL" clId="{367FDF65-4D4D-43A7-AF0E-E377C667F995}" dt="2019-12-06T15:37:58.653" v="34" actId="478"/>
          <ac:spMkLst>
            <pc:docMk/>
            <pc:sldMk cId="4210504879" sldId="265"/>
            <ac:spMk id="6" creationId="{675C9235-3EE0-428A-B48E-FD926B55F5E0}"/>
          </ac:spMkLst>
        </pc:spChg>
        <pc:spChg chg="del">
          <ac:chgData name="Anesteh, Sina" userId="0ec87b26-f348-4048-b9bc-611595822d71" providerId="ADAL" clId="{367FDF65-4D4D-43A7-AF0E-E377C667F995}" dt="2019-12-06T15:37:58.653" v="34" actId="478"/>
          <ac:spMkLst>
            <pc:docMk/>
            <pc:sldMk cId="4210504879" sldId="265"/>
            <ac:spMk id="8" creationId="{1FE58C8C-9BE6-4CBD-862B-163C24B23BCF}"/>
          </ac:spMkLst>
        </pc:spChg>
        <pc:spChg chg="add mod">
          <ac:chgData name="Anesteh, Sina" userId="0ec87b26-f348-4048-b9bc-611595822d71" providerId="ADAL" clId="{367FDF65-4D4D-43A7-AF0E-E377C667F995}" dt="2019-12-06T15:38:28.816" v="54" actId="20577"/>
          <ac:spMkLst>
            <pc:docMk/>
            <pc:sldMk cId="4210504879" sldId="265"/>
            <ac:spMk id="9" creationId="{4E967292-6ABB-4080-8BD0-6836784E6CEE}"/>
          </ac:spMkLst>
        </pc:spChg>
        <pc:spChg chg="del">
          <ac:chgData name="Anesteh, Sina" userId="0ec87b26-f348-4048-b9bc-611595822d71" providerId="ADAL" clId="{367FDF65-4D4D-43A7-AF0E-E377C667F995}" dt="2019-12-06T15:37:58.653" v="34" actId="478"/>
          <ac:spMkLst>
            <pc:docMk/>
            <pc:sldMk cId="4210504879" sldId="265"/>
            <ac:spMk id="10" creationId="{20DAA816-BE80-4E13-A06C-571EF50C1FCF}"/>
          </ac:spMkLst>
        </pc:spChg>
        <pc:spChg chg="add mod">
          <ac:chgData name="Anesteh, Sina" userId="0ec87b26-f348-4048-b9bc-611595822d71" providerId="ADAL" clId="{367FDF65-4D4D-43A7-AF0E-E377C667F995}" dt="2019-12-06T15:38:17.899" v="45" actId="20577"/>
          <ac:spMkLst>
            <pc:docMk/>
            <pc:sldMk cId="4210504879" sldId="265"/>
            <ac:spMk id="11" creationId="{260CFFAF-D4A4-4700-985E-A6A58C4FD064}"/>
          </ac:spMkLst>
        </pc:spChg>
        <pc:spChg chg="del">
          <ac:chgData name="Anesteh, Sina" userId="0ec87b26-f348-4048-b9bc-611595822d71" providerId="ADAL" clId="{367FDF65-4D4D-43A7-AF0E-E377C667F995}" dt="2019-12-06T15:37:58.653" v="34" actId="478"/>
          <ac:spMkLst>
            <pc:docMk/>
            <pc:sldMk cId="4210504879" sldId="265"/>
            <ac:spMk id="12" creationId="{B22D758F-A50C-4FB4-A1F1-A150E93C32B3}"/>
          </ac:spMkLst>
        </pc:spChg>
        <pc:spChg chg="add mod">
          <ac:chgData name="Anesteh, Sina" userId="0ec87b26-f348-4048-b9bc-611595822d71" providerId="ADAL" clId="{367FDF65-4D4D-43A7-AF0E-E377C667F995}" dt="2019-12-06T15:38:24.275" v="49" actId="20577"/>
          <ac:spMkLst>
            <pc:docMk/>
            <pc:sldMk cId="4210504879" sldId="265"/>
            <ac:spMk id="13" creationId="{336A6CBF-B0BE-4540-8BDA-BA1F4B3CDD65}"/>
          </ac:spMkLst>
        </pc:spChg>
        <pc:spChg chg="add">
          <ac:chgData name="Anesteh, Sina" userId="0ec87b26-f348-4048-b9bc-611595822d71" providerId="ADAL" clId="{367FDF65-4D4D-43A7-AF0E-E377C667F995}" dt="2019-12-06T15:38:05.380" v="35"/>
          <ac:spMkLst>
            <pc:docMk/>
            <pc:sldMk cId="4210504879" sldId="265"/>
            <ac:spMk id="14" creationId="{6D3938C6-9FFE-4189-AD3E-6B5EF70ED9E8}"/>
          </ac:spMkLst>
        </pc:spChg>
        <pc:picChg chg="mod">
          <ac:chgData name="Anesteh, Sina" userId="0ec87b26-f348-4048-b9bc-611595822d71" providerId="ADAL" clId="{367FDF65-4D4D-43A7-AF0E-E377C667F995}" dt="2019-12-06T21:06:29.917" v="2282" actId="1076"/>
          <ac:picMkLst>
            <pc:docMk/>
            <pc:sldMk cId="4210504879" sldId="265"/>
            <ac:picMk id="4" creationId="{D1485694-FE47-4FED-A148-BF8E58473B5F}"/>
          </ac:picMkLst>
        </pc:picChg>
      </pc:sldChg>
      <pc:sldChg chg="addSp delSp">
        <pc:chgData name="Anesteh, Sina" userId="0ec87b26-f348-4048-b9bc-611595822d71" providerId="ADAL" clId="{367FDF65-4D4D-43A7-AF0E-E377C667F995}" dt="2019-12-06T23:45:47.817" v="3663"/>
        <pc:sldMkLst>
          <pc:docMk/>
          <pc:sldMk cId="3723001933" sldId="266"/>
        </pc:sldMkLst>
        <pc:spChg chg="del">
          <ac:chgData name="Anesteh, Sina" userId="0ec87b26-f348-4048-b9bc-611595822d71" providerId="ADAL" clId="{367FDF65-4D4D-43A7-AF0E-E377C667F995}" dt="2019-12-06T23:45:47.022" v="3662" actId="478"/>
          <ac:spMkLst>
            <pc:docMk/>
            <pc:sldMk cId="3723001933" sldId="266"/>
            <ac:spMk id="4" creationId="{2825CC80-0EC0-4A03-87F8-FB354C08D19C}"/>
          </ac:spMkLst>
        </pc:spChg>
        <pc:spChg chg="del">
          <ac:chgData name="Anesteh, Sina" userId="0ec87b26-f348-4048-b9bc-611595822d71" providerId="ADAL" clId="{367FDF65-4D4D-43A7-AF0E-E377C667F995}" dt="2019-12-06T23:45:47.022" v="3662" actId="478"/>
          <ac:spMkLst>
            <pc:docMk/>
            <pc:sldMk cId="3723001933" sldId="266"/>
            <ac:spMk id="5" creationId="{83935A29-E7CC-4046-BBB3-1DBD8C78C95B}"/>
          </ac:spMkLst>
        </pc:spChg>
        <pc:spChg chg="del">
          <ac:chgData name="Anesteh, Sina" userId="0ec87b26-f348-4048-b9bc-611595822d71" providerId="ADAL" clId="{367FDF65-4D4D-43A7-AF0E-E377C667F995}" dt="2019-12-06T23:45:47.022" v="3662" actId="478"/>
          <ac:spMkLst>
            <pc:docMk/>
            <pc:sldMk cId="3723001933" sldId="266"/>
            <ac:spMk id="6" creationId="{D7E958A7-4C72-4B15-AE0C-2D28FB73CCFE}"/>
          </ac:spMkLst>
        </pc:spChg>
        <pc:spChg chg="del">
          <ac:chgData name="Anesteh, Sina" userId="0ec87b26-f348-4048-b9bc-611595822d71" providerId="ADAL" clId="{367FDF65-4D4D-43A7-AF0E-E377C667F995}" dt="2019-12-06T23:45:47.022" v="3662" actId="478"/>
          <ac:spMkLst>
            <pc:docMk/>
            <pc:sldMk cId="3723001933" sldId="266"/>
            <ac:spMk id="7" creationId="{6A8B9576-A21A-49A2-9245-50F4DE20FA1C}"/>
          </ac:spMkLst>
        </pc:spChg>
        <pc:spChg chg="add">
          <ac:chgData name="Anesteh, Sina" userId="0ec87b26-f348-4048-b9bc-611595822d71" providerId="ADAL" clId="{367FDF65-4D4D-43A7-AF0E-E377C667F995}" dt="2019-12-06T23:45:47.817" v="3663"/>
          <ac:spMkLst>
            <pc:docMk/>
            <pc:sldMk cId="3723001933" sldId="266"/>
            <ac:spMk id="12" creationId="{A3D8A6CD-1016-4707-BE26-9FE83AFE2ED9}"/>
          </ac:spMkLst>
        </pc:spChg>
        <pc:spChg chg="add">
          <ac:chgData name="Anesteh, Sina" userId="0ec87b26-f348-4048-b9bc-611595822d71" providerId="ADAL" clId="{367FDF65-4D4D-43A7-AF0E-E377C667F995}" dt="2019-12-06T23:45:47.817" v="3663"/>
          <ac:spMkLst>
            <pc:docMk/>
            <pc:sldMk cId="3723001933" sldId="266"/>
            <ac:spMk id="13" creationId="{4ED7990F-49D8-470D-8B50-66BD5B47E675}"/>
          </ac:spMkLst>
        </pc:spChg>
        <pc:spChg chg="add">
          <ac:chgData name="Anesteh, Sina" userId="0ec87b26-f348-4048-b9bc-611595822d71" providerId="ADAL" clId="{367FDF65-4D4D-43A7-AF0E-E377C667F995}" dt="2019-12-06T23:45:47.817" v="3663"/>
          <ac:spMkLst>
            <pc:docMk/>
            <pc:sldMk cId="3723001933" sldId="266"/>
            <ac:spMk id="14" creationId="{9A8F6FA1-4B5B-4B34-905B-CFAEB1A65CCC}"/>
          </ac:spMkLst>
        </pc:spChg>
        <pc:spChg chg="add">
          <ac:chgData name="Anesteh, Sina" userId="0ec87b26-f348-4048-b9bc-611595822d71" providerId="ADAL" clId="{367FDF65-4D4D-43A7-AF0E-E377C667F995}" dt="2019-12-06T23:45:47.817" v="3663"/>
          <ac:spMkLst>
            <pc:docMk/>
            <pc:sldMk cId="3723001933" sldId="266"/>
            <ac:spMk id="15" creationId="{58C92055-E0E3-4DA6-9D10-72386EC81BD1}"/>
          </ac:spMkLst>
        </pc:spChg>
      </pc:sldChg>
      <pc:sldChg chg="addSp modSp">
        <pc:chgData name="Anesteh, Sina" userId="0ec87b26-f348-4048-b9bc-611595822d71" providerId="ADAL" clId="{367FDF65-4D4D-43A7-AF0E-E377C667F995}" dt="2019-12-07T01:00:29.731" v="4085" actId="692"/>
        <pc:sldMkLst>
          <pc:docMk/>
          <pc:sldMk cId="1750387219" sldId="270"/>
        </pc:sldMkLst>
        <pc:spChg chg="add">
          <ac:chgData name="Anesteh, Sina" userId="0ec87b26-f348-4048-b9bc-611595822d71" providerId="ADAL" clId="{367FDF65-4D4D-43A7-AF0E-E377C667F995}" dt="2019-12-06T23:51:33.454" v="3940"/>
          <ac:spMkLst>
            <pc:docMk/>
            <pc:sldMk cId="1750387219" sldId="270"/>
            <ac:spMk id="12" creationId="{2C539D8D-5A4A-4337-90E0-2731E0D2349E}"/>
          </ac:spMkLst>
        </pc:spChg>
        <pc:graphicFrameChg chg="mod">
          <ac:chgData name="Anesteh, Sina" userId="0ec87b26-f348-4048-b9bc-611595822d71" providerId="ADAL" clId="{367FDF65-4D4D-43A7-AF0E-E377C667F995}" dt="2019-12-07T01:00:29.731" v="4085" actId="692"/>
          <ac:graphicFrameMkLst>
            <pc:docMk/>
            <pc:sldMk cId="1750387219" sldId="270"/>
            <ac:graphicFrameMk id="6" creationId="{6BDFEDF9-958B-4D05-8E60-CF995AF18A27}"/>
          </ac:graphicFrameMkLst>
        </pc:graphicFrameChg>
        <pc:graphicFrameChg chg="mod">
          <ac:chgData name="Anesteh, Sina" userId="0ec87b26-f348-4048-b9bc-611595822d71" providerId="ADAL" clId="{367FDF65-4D4D-43A7-AF0E-E377C667F995}" dt="2019-12-07T00:59:27.185" v="4080" actId="692"/>
          <ac:graphicFrameMkLst>
            <pc:docMk/>
            <pc:sldMk cId="1750387219" sldId="270"/>
            <ac:graphicFrameMk id="7" creationId="{96AE2E18-8CA0-4E2A-B232-D9D0B989302A}"/>
          </ac:graphicFrameMkLst>
        </pc:graphicFrameChg>
      </pc:sldChg>
      <pc:sldChg chg="addSp delSp modSp delAnim modAnim">
        <pc:chgData name="Anesteh, Sina" userId="0ec87b26-f348-4048-b9bc-611595822d71" providerId="ADAL" clId="{367FDF65-4D4D-43A7-AF0E-E377C667F995}" dt="2019-12-06T20:51:25.935" v="2232" actId="1076"/>
        <pc:sldMkLst>
          <pc:docMk/>
          <pc:sldMk cId="3781152877" sldId="271"/>
        </pc:sldMkLst>
        <pc:spChg chg="mod">
          <ac:chgData name="Anesteh, Sina" userId="0ec87b26-f348-4048-b9bc-611595822d71" providerId="ADAL" clId="{367FDF65-4D4D-43A7-AF0E-E377C667F995}" dt="2019-12-06T16:53:50.834" v="1363" actId="20577"/>
          <ac:spMkLst>
            <pc:docMk/>
            <pc:sldMk cId="3781152877" sldId="271"/>
            <ac:spMk id="2" creationId="{00000000-0000-0000-0000-000000000000}"/>
          </ac:spMkLst>
        </pc:spChg>
        <pc:spChg chg="del mod">
          <ac:chgData name="Anesteh, Sina" userId="0ec87b26-f348-4048-b9bc-611595822d71" providerId="ADAL" clId="{367FDF65-4D4D-43A7-AF0E-E377C667F995}" dt="2019-12-06T17:14:26.758" v="1684" actId="478"/>
          <ac:spMkLst>
            <pc:docMk/>
            <pc:sldMk cId="3781152877" sldId="271"/>
            <ac:spMk id="3" creationId="{00000000-0000-0000-0000-000000000000}"/>
          </ac:spMkLst>
        </pc:spChg>
        <pc:spChg chg="del">
          <ac:chgData name="Anesteh, Sina" userId="0ec87b26-f348-4048-b9bc-611595822d71" providerId="ADAL" clId="{367FDF65-4D4D-43A7-AF0E-E377C667F995}" dt="2019-12-06T15:39:07.176" v="61" actId="478"/>
          <ac:spMkLst>
            <pc:docMk/>
            <pc:sldMk cId="3781152877" sldId="271"/>
            <ac:spMk id="5" creationId="{E9F1CDB2-5A80-46C3-B427-67855F4D622A}"/>
          </ac:spMkLst>
        </pc:spChg>
        <pc:spChg chg="del">
          <ac:chgData name="Anesteh, Sina" userId="0ec87b26-f348-4048-b9bc-611595822d71" providerId="ADAL" clId="{367FDF65-4D4D-43A7-AF0E-E377C667F995}" dt="2019-12-06T15:39:07.176" v="61" actId="478"/>
          <ac:spMkLst>
            <pc:docMk/>
            <pc:sldMk cId="3781152877" sldId="271"/>
            <ac:spMk id="7" creationId="{11B6FF4A-A4B6-435E-9225-33834E3C5EDB}"/>
          </ac:spMkLst>
        </pc:spChg>
        <pc:spChg chg="add del mod">
          <ac:chgData name="Anesteh, Sina" userId="0ec87b26-f348-4048-b9bc-611595822d71" providerId="ADAL" clId="{367FDF65-4D4D-43A7-AF0E-E377C667F995}" dt="2019-12-06T16:58:00.412" v="1394" actId="478"/>
          <ac:spMkLst>
            <pc:docMk/>
            <pc:sldMk cId="3781152877" sldId="271"/>
            <ac:spMk id="8" creationId="{FF45F11F-7520-4F0B-8282-D763CB5802FF}"/>
          </ac:spMkLst>
        </pc:spChg>
        <pc:spChg chg="del">
          <ac:chgData name="Anesteh, Sina" userId="0ec87b26-f348-4048-b9bc-611595822d71" providerId="ADAL" clId="{367FDF65-4D4D-43A7-AF0E-E377C667F995}" dt="2019-12-06T15:39:07.176" v="61" actId="478"/>
          <ac:spMkLst>
            <pc:docMk/>
            <pc:sldMk cId="3781152877" sldId="271"/>
            <ac:spMk id="9" creationId="{4F704AC1-D747-44CF-9365-89D88756F098}"/>
          </ac:spMkLst>
        </pc:spChg>
        <pc:spChg chg="add">
          <ac:chgData name="Anesteh, Sina" userId="0ec87b26-f348-4048-b9bc-611595822d71" providerId="ADAL" clId="{367FDF65-4D4D-43A7-AF0E-E377C667F995}" dt="2019-12-06T15:39:08.232" v="62"/>
          <ac:spMkLst>
            <pc:docMk/>
            <pc:sldMk cId="3781152877" sldId="271"/>
            <ac:spMk id="10" creationId="{B99220F6-43D3-4CC4-9E72-A7A38C9076F8}"/>
          </ac:spMkLst>
        </pc:spChg>
        <pc:spChg chg="del">
          <ac:chgData name="Anesteh, Sina" userId="0ec87b26-f348-4048-b9bc-611595822d71" providerId="ADAL" clId="{367FDF65-4D4D-43A7-AF0E-E377C667F995}" dt="2019-12-06T15:39:07.176" v="61" actId="478"/>
          <ac:spMkLst>
            <pc:docMk/>
            <pc:sldMk cId="3781152877" sldId="271"/>
            <ac:spMk id="11" creationId="{7345BC30-E913-4721-978B-956D9B4D2B97}"/>
          </ac:spMkLst>
        </pc:spChg>
        <pc:spChg chg="add">
          <ac:chgData name="Anesteh, Sina" userId="0ec87b26-f348-4048-b9bc-611595822d71" providerId="ADAL" clId="{367FDF65-4D4D-43A7-AF0E-E377C667F995}" dt="2019-12-06T15:39:08.232" v="62"/>
          <ac:spMkLst>
            <pc:docMk/>
            <pc:sldMk cId="3781152877" sldId="271"/>
            <ac:spMk id="12" creationId="{BB2D57D0-24A8-4216-9C66-B0080C68A4A1}"/>
          </ac:spMkLst>
        </pc:spChg>
        <pc:spChg chg="add">
          <ac:chgData name="Anesteh, Sina" userId="0ec87b26-f348-4048-b9bc-611595822d71" providerId="ADAL" clId="{367FDF65-4D4D-43A7-AF0E-E377C667F995}" dt="2019-12-06T15:39:08.232" v="62"/>
          <ac:spMkLst>
            <pc:docMk/>
            <pc:sldMk cId="3781152877" sldId="271"/>
            <ac:spMk id="13" creationId="{B6C3516A-4869-4174-887C-4C82D048469D}"/>
          </ac:spMkLst>
        </pc:spChg>
        <pc:spChg chg="add">
          <ac:chgData name="Anesteh, Sina" userId="0ec87b26-f348-4048-b9bc-611595822d71" providerId="ADAL" clId="{367FDF65-4D4D-43A7-AF0E-E377C667F995}" dt="2019-12-06T15:39:08.232" v="62"/>
          <ac:spMkLst>
            <pc:docMk/>
            <pc:sldMk cId="3781152877" sldId="271"/>
            <ac:spMk id="14" creationId="{D63F1629-8F60-4D58-B93D-6B3107A045F2}"/>
          </ac:spMkLst>
        </pc:spChg>
        <pc:picChg chg="add mod">
          <ac:chgData name="Anesteh, Sina" userId="0ec87b26-f348-4048-b9bc-611595822d71" providerId="ADAL" clId="{367FDF65-4D4D-43A7-AF0E-E377C667F995}" dt="2019-12-06T20:51:25.935" v="2232" actId="1076"/>
          <ac:picMkLst>
            <pc:docMk/>
            <pc:sldMk cId="3781152877" sldId="271"/>
            <ac:picMk id="3" creationId="{D726BFDC-AB4A-4696-97A6-F57796B801FA}"/>
          </ac:picMkLst>
        </pc:picChg>
        <pc:picChg chg="del">
          <ac:chgData name="Anesteh, Sina" userId="0ec87b26-f348-4048-b9bc-611595822d71" providerId="ADAL" clId="{367FDF65-4D4D-43A7-AF0E-E377C667F995}" dt="2019-12-06T16:43:35.684" v="1315" actId="478"/>
          <ac:picMkLst>
            <pc:docMk/>
            <pc:sldMk cId="3781152877" sldId="271"/>
            <ac:picMk id="4" creationId="{70D1C659-E16F-4717-B117-2C854C825D36}"/>
          </ac:picMkLst>
        </pc:picChg>
        <pc:picChg chg="add del mod">
          <ac:chgData name="Anesteh, Sina" userId="0ec87b26-f348-4048-b9bc-611595822d71" providerId="ADAL" clId="{367FDF65-4D4D-43A7-AF0E-E377C667F995}" dt="2019-12-06T16:57:59.705" v="1393" actId="478"/>
          <ac:picMkLst>
            <pc:docMk/>
            <pc:sldMk cId="3781152877" sldId="271"/>
            <ac:picMk id="6" creationId="{0C24F683-DE3D-4512-93DD-47DC97FB8224}"/>
          </ac:picMkLst>
        </pc:picChg>
        <pc:picChg chg="add del mod">
          <ac:chgData name="Anesteh, Sina" userId="0ec87b26-f348-4048-b9bc-611595822d71" providerId="ADAL" clId="{367FDF65-4D4D-43A7-AF0E-E377C667F995}" dt="2019-12-06T17:14:18.290" v="1681" actId="478"/>
          <ac:picMkLst>
            <pc:docMk/>
            <pc:sldMk cId="3781152877" sldId="271"/>
            <ac:picMk id="7" creationId="{BE0BAB63-60C3-42D6-AF78-BD08BBA52E25}"/>
          </ac:picMkLst>
        </pc:picChg>
        <pc:picChg chg="add del mod ord modCrop">
          <ac:chgData name="Anesteh, Sina" userId="0ec87b26-f348-4048-b9bc-611595822d71" providerId="ADAL" clId="{367FDF65-4D4D-43A7-AF0E-E377C667F995}" dt="2019-12-06T17:14:18.962" v="1682" actId="478"/>
          <ac:picMkLst>
            <pc:docMk/>
            <pc:sldMk cId="3781152877" sldId="271"/>
            <ac:picMk id="9" creationId="{10F5E21C-5EA7-45F3-8E4D-B4807219BDA8}"/>
          </ac:picMkLst>
        </pc:picChg>
        <pc:picChg chg="add mod">
          <ac:chgData name="Anesteh, Sina" userId="0ec87b26-f348-4048-b9bc-611595822d71" providerId="ADAL" clId="{367FDF65-4D4D-43A7-AF0E-E377C667F995}" dt="2019-12-06T17:16:49.324" v="1705" actId="1037"/>
          <ac:picMkLst>
            <pc:docMk/>
            <pc:sldMk cId="3781152877" sldId="271"/>
            <ac:picMk id="15" creationId="{1CC740D3-95A0-4EE9-BB19-FD8CE403365B}"/>
          </ac:picMkLst>
        </pc:picChg>
      </pc:sldChg>
      <pc:sldChg chg="addSp delSp modSp del">
        <pc:chgData name="Anesteh, Sina" userId="0ec87b26-f348-4048-b9bc-611595822d71" providerId="ADAL" clId="{367FDF65-4D4D-43A7-AF0E-E377C667F995}" dt="2019-12-06T16:00:49.423" v="593" actId="2696"/>
        <pc:sldMkLst>
          <pc:docMk/>
          <pc:sldMk cId="2469652200" sldId="275"/>
        </pc:sldMkLst>
        <pc:spChg chg="mod">
          <ac:chgData name="Anesteh, Sina" userId="0ec87b26-f348-4048-b9bc-611595822d71" providerId="ADAL" clId="{367FDF65-4D4D-43A7-AF0E-E377C667F995}" dt="2019-12-06T15:47:24.480" v="133" actId="20577"/>
          <ac:spMkLst>
            <pc:docMk/>
            <pc:sldMk cId="2469652200" sldId="275"/>
            <ac:spMk id="2" creationId="{00000000-0000-0000-0000-000000000000}"/>
          </ac:spMkLst>
        </pc:spChg>
        <pc:spChg chg="mod">
          <ac:chgData name="Anesteh, Sina" userId="0ec87b26-f348-4048-b9bc-611595822d71" providerId="ADAL" clId="{367FDF65-4D4D-43A7-AF0E-E377C667F995}" dt="2019-12-06T15:58:28.623" v="539" actId="1036"/>
          <ac:spMkLst>
            <pc:docMk/>
            <pc:sldMk cId="2469652200" sldId="275"/>
            <ac:spMk id="3" creationId="{00000000-0000-0000-0000-000000000000}"/>
          </ac:spMkLst>
        </pc:spChg>
        <pc:spChg chg="del">
          <ac:chgData name="Anesteh, Sina" userId="0ec87b26-f348-4048-b9bc-611595822d71" providerId="ADAL" clId="{367FDF65-4D4D-43A7-AF0E-E377C667F995}" dt="2019-12-06T15:39:01.232" v="59" actId="478"/>
          <ac:spMkLst>
            <pc:docMk/>
            <pc:sldMk cId="2469652200" sldId="275"/>
            <ac:spMk id="5" creationId="{C979F378-AA4E-411C-ACE4-D55E03E8E87A}"/>
          </ac:spMkLst>
        </pc:spChg>
        <pc:spChg chg="del">
          <ac:chgData name="Anesteh, Sina" userId="0ec87b26-f348-4048-b9bc-611595822d71" providerId="ADAL" clId="{367FDF65-4D4D-43A7-AF0E-E377C667F995}" dt="2019-12-06T15:39:01.232" v="59" actId="478"/>
          <ac:spMkLst>
            <pc:docMk/>
            <pc:sldMk cId="2469652200" sldId="275"/>
            <ac:spMk id="7" creationId="{F2DF7127-9184-4E6C-B4BB-46A85B398FBB}"/>
          </ac:spMkLst>
        </pc:spChg>
        <pc:spChg chg="add">
          <ac:chgData name="Anesteh, Sina" userId="0ec87b26-f348-4048-b9bc-611595822d71" providerId="ADAL" clId="{367FDF65-4D4D-43A7-AF0E-E377C667F995}" dt="2019-12-06T15:39:02.120" v="60"/>
          <ac:spMkLst>
            <pc:docMk/>
            <pc:sldMk cId="2469652200" sldId="275"/>
            <ac:spMk id="8" creationId="{BF35274A-3B5D-4DCD-A5F7-261FF12888CA}"/>
          </ac:spMkLst>
        </pc:spChg>
        <pc:spChg chg="del">
          <ac:chgData name="Anesteh, Sina" userId="0ec87b26-f348-4048-b9bc-611595822d71" providerId="ADAL" clId="{367FDF65-4D4D-43A7-AF0E-E377C667F995}" dt="2019-12-06T15:39:01.232" v="59" actId="478"/>
          <ac:spMkLst>
            <pc:docMk/>
            <pc:sldMk cId="2469652200" sldId="275"/>
            <ac:spMk id="9" creationId="{3C1ECE91-17A2-408E-8E43-BA05756FEF9E}"/>
          </ac:spMkLst>
        </pc:spChg>
        <pc:spChg chg="add">
          <ac:chgData name="Anesteh, Sina" userId="0ec87b26-f348-4048-b9bc-611595822d71" providerId="ADAL" clId="{367FDF65-4D4D-43A7-AF0E-E377C667F995}" dt="2019-12-06T15:39:02.120" v="60"/>
          <ac:spMkLst>
            <pc:docMk/>
            <pc:sldMk cId="2469652200" sldId="275"/>
            <ac:spMk id="10" creationId="{26115E8C-3F9F-4BA0-8523-7AE6A715C591}"/>
          </ac:spMkLst>
        </pc:spChg>
        <pc:spChg chg="del">
          <ac:chgData name="Anesteh, Sina" userId="0ec87b26-f348-4048-b9bc-611595822d71" providerId="ADAL" clId="{367FDF65-4D4D-43A7-AF0E-E377C667F995}" dt="2019-12-06T15:39:01.232" v="59" actId="478"/>
          <ac:spMkLst>
            <pc:docMk/>
            <pc:sldMk cId="2469652200" sldId="275"/>
            <ac:spMk id="11" creationId="{502256B5-6C96-4FB3-A6DA-D0B21E01BAFA}"/>
          </ac:spMkLst>
        </pc:spChg>
        <pc:spChg chg="add">
          <ac:chgData name="Anesteh, Sina" userId="0ec87b26-f348-4048-b9bc-611595822d71" providerId="ADAL" clId="{367FDF65-4D4D-43A7-AF0E-E377C667F995}" dt="2019-12-06T15:39:02.120" v="60"/>
          <ac:spMkLst>
            <pc:docMk/>
            <pc:sldMk cId="2469652200" sldId="275"/>
            <ac:spMk id="12" creationId="{530A8FA8-52FB-49EB-8F65-D6216D8E2B75}"/>
          </ac:spMkLst>
        </pc:spChg>
        <pc:spChg chg="add">
          <ac:chgData name="Anesteh, Sina" userId="0ec87b26-f348-4048-b9bc-611595822d71" providerId="ADAL" clId="{367FDF65-4D4D-43A7-AF0E-E377C667F995}" dt="2019-12-06T15:39:02.120" v="60"/>
          <ac:spMkLst>
            <pc:docMk/>
            <pc:sldMk cId="2469652200" sldId="275"/>
            <ac:spMk id="13" creationId="{93CF9508-A0D7-4340-99A2-42C6EC5DFACF}"/>
          </ac:spMkLst>
        </pc:spChg>
      </pc:sldChg>
      <pc:sldChg chg="addSp delSp">
        <pc:chgData name="Anesteh, Sina" userId="0ec87b26-f348-4048-b9bc-611595822d71" providerId="ADAL" clId="{367FDF65-4D4D-43A7-AF0E-E377C667F995}" dt="2019-12-06T23:45:55.692" v="3665"/>
        <pc:sldMkLst>
          <pc:docMk/>
          <pc:sldMk cId="4243438498" sldId="276"/>
        </pc:sldMkLst>
        <pc:spChg chg="del">
          <ac:chgData name="Anesteh, Sina" userId="0ec87b26-f348-4048-b9bc-611595822d71" providerId="ADAL" clId="{367FDF65-4D4D-43A7-AF0E-E377C667F995}" dt="2019-12-06T23:45:55.067" v="3664" actId="478"/>
          <ac:spMkLst>
            <pc:docMk/>
            <pc:sldMk cId="4243438498" sldId="276"/>
            <ac:spMk id="4" creationId="{2825CC80-0EC0-4A03-87F8-FB354C08D19C}"/>
          </ac:spMkLst>
        </pc:spChg>
        <pc:spChg chg="del">
          <ac:chgData name="Anesteh, Sina" userId="0ec87b26-f348-4048-b9bc-611595822d71" providerId="ADAL" clId="{367FDF65-4D4D-43A7-AF0E-E377C667F995}" dt="2019-12-06T23:45:55.067" v="3664" actId="478"/>
          <ac:spMkLst>
            <pc:docMk/>
            <pc:sldMk cId="4243438498" sldId="276"/>
            <ac:spMk id="5" creationId="{83935A29-E7CC-4046-BBB3-1DBD8C78C95B}"/>
          </ac:spMkLst>
        </pc:spChg>
        <pc:spChg chg="del">
          <ac:chgData name="Anesteh, Sina" userId="0ec87b26-f348-4048-b9bc-611595822d71" providerId="ADAL" clId="{367FDF65-4D4D-43A7-AF0E-E377C667F995}" dt="2019-12-06T23:45:55.067" v="3664" actId="478"/>
          <ac:spMkLst>
            <pc:docMk/>
            <pc:sldMk cId="4243438498" sldId="276"/>
            <ac:spMk id="6" creationId="{D7E958A7-4C72-4B15-AE0C-2D28FB73CCFE}"/>
          </ac:spMkLst>
        </pc:spChg>
        <pc:spChg chg="del">
          <ac:chgData name="Anesteh, Sina" userId="0ec87b26-f348-4048-b9bc-611595822d71" providerId="ADAL" clId="{367FDF65-4D4D-43A7-AF0E-E377C667F995}" dt="2019-12-06T23:45:55.067" v="3664" actId="478"/>
          <ac:spMkLst>
            <pc:docMk/>
            <pc:sldMk cId="4243438498" sldId="276"/>
            <ac:spMk id="7" creationId="{6A8B9576-A21A-49A2-9245-50F4DE20FA1C}"/>
          </ac:spMkLst>
        </pc:spChg>
        <pc:spChg chg="add">
          <ac:chgData name="Anesteh, Sina" userId="0ec87b26-f348-4048-b9bc-611595822d71" providerId="ADAL" clId="{367FDF65-4D4D-43A7-AF0E-E377C667F995}" dt="2019-12-06T23:45:55.692" v="3665"/>
          <ac:spMkLst>
            <pc:docMk/>
            <pc:sldMk cId="4243438498" sldId="276"/>
            <ac:spMk id="14" creationId="{3534312A-9A72-4819-B0CD-53F1591D20FE}"/>
          </ac:spMkLst>
        </pc:spChg>
        <pc:spChg chg="add">
          <ac:chgData name="Anesteh, Sina" userId="0ec87b26-f348-4048-b9bc-611595822d71" providerId="ADAL" clId="{367FDF65-4D4D-43A7-AF0E-E377C667F995}" dt="2019-12-06T23:45:55.692" v="3665"/>
          <ac:spMkLst>
            <pc:docMk/>
            <pc:sldMk cId="4243438498" sldId="276"/>
            <ac:spMk id="15" creationId="{981AC57E-74DE-49D0-A255-7CAF33184E9B}"/>
          </ac:spMkLst>
        </pc:spChg>
        <pc:spChg chg="add">
          <ac:chgData name="Anesteh, Sina" userId="0ec87b26-f348-4048-b9bc-611595822d71" providerId="ADAL" clId="{367FDF65-4D4D-43A7-AF0E-E377C667F995}" dt="2019-12-06T23:45:55.692" v="3665"/>
          <ac:spMkLst>
            <pc:docMk/>
            <pc:sldMk cId="4243438498" sldId="276"/>
            <ac:spMk id="16" creationId="{8373A23D-C3AC-48E0-8709-D6C3A4CE8812}"/>
          </ac:spMkLst>
        </pc:spChg>
        <pc:spChg chg="add">
          <ac:chgData name="Anesteh, Sina" userId="0ec87b26-f348-4048-b9bc-611595822d71" providerId="ADAL" clId="{367FDF65-4D4D-43A7-AF0E-E377C667F995}" dt="2019-12-06T23:45:55.692" v="3665"/>
          <ac:spMkLst>
            <pc:docMk/>
            <pc:sldMk cId="4243438498" sldId="276"/>
            <ac:spMk id="17" creationId="{9BEB1D46-0B06-4328-A90F-C6A05711310F}"/>
          </ac:spMkLst>
        </pc:spChg>
      </pc:sldChg>
      <pc:sldChg chg="addSp delSp modSp">
        <pc:chgData name="Anesteh, Sina" userId="0ec87b26-f348-4048-b9bc-611595822d71" providerId="ADAL" clId="{367FDF65-4D4D-43A7-AF0E-E377C667F995}" dt="2019-12-07T00:51:31.229" v="4076" actId="692"/>
        <pc:sldMkLst>
          <pc:docMk/>
          <pc:sldMk cId="3448132935" sldId="278"/>
        </pc:sldMkLst>
        <pc:spChg chg="mod">
          <ac:chgData name="Anesteh, Sina" userId="0ec87b26-f348-4048-b9bc-611595822d71" providerId="ADAL" clId="{367FDF65-4D4D-43A7-AF0E-E377C667F995}" dt="2019-12-06T16:06:49.445" v="742" actId="14100"/>
          <ac:spMkLst>
            <pc:docMk/>
            <pc:sldMk cId="3448132935" sldId="278"/>
            <ac:spMk id="7" creationId="{6A8B9576-A21A-49A2-9245-50F4DE20FA1C}"/>
          </ac:spMkLst>
        </pc:spChg>
        <pc:spChg chg="add del">
          <ac:chgData name="Anesteh, Sina" userId="0ec87b26-f348-4048-b9bc-611595822d71" providerId="ADAL" clId="{367FDF65-4D4D-43A7-AF0E-E377C667F995}" dt="2019-12-07T00:43:54.534" v="4072" actId="478"/>
          <ac:spMkLst>
            <pc:docMk/>
            <pc:sldMk cId="3448132935" sldId="278"/>
            <ac:spMk id="10" creationId="{1631E7E5-96C9-4D1C-89FB-C753B8F1BB6B}"/>
          </ac:spMkLst>
        </pc:spChg>
        <pc:graphicFrameChg chg="mod">
          <ac:chgData name="Anesteh, Sina" userId="0ec87b26-f348-4048-b9bc-611595822d71" providerId="ADAL" clId="{367FDF65-4D4D-43A7-AF0E-E377C667F995}" dt="2019-12-07T00:50:55.629" v="4075" actId="692"/>
          <ac:graphicFrameMkLst>
            <pc:docMk/>
            <pc:sldMk cId="3448132935" sldId="278"/>
            <ac:graphicFrameMk id="8" creationId="{C836CEDD-27AD-416E-BAD4-A7F7E09598A6}"/>
          </ac:graphicFrameMkLst>
        </pc:graphicFrameChg>
        <pc:graphicFrameChg chg="mod">
          <ac:chgData name="Anesteh, Sina" userId="0ec87b26-f348-4048-b9bc-611595822d71" providerId="ADAL" clId="{367FDF65-4D4D-43A7-AF0E-E377C667F995}" dt="2019-12-07T00:51:31.229" v="4076" actId="692"/>
          <ac:graphicFrameMkLst>
            <pc:docMk/>
            <pc:sldMk cId="3448132935" sldId="278"/>
            <ac:graphicFrameMk id="9" creationId="{091B20CC-C3DF-4824-90EC-B8EBAB758412}"/>
          </ac:graphicFrameMkLst>
        </pc:graphicFrameChg>
      </pc:sldChg>
      <pc:sldChg chg="addSp delSp del">
        <pc:chgData name="Anesteh, Sina" userId="0ec87b26-f348-4048-b9bc-611595822d71" providerId="ADAL" clId="{367FDF65-4D4D-43A7-AF0E-E377C667F995}" dt="2019-12-06T15:45:00.065" v="131" actId="2696"/>
        <pc:sldMkLst>
          <pc:docMk/>
          <pc:sldMk cId="4094781802" sldId="279"/>
        </pc:sldMkLst>
        <pc:spChg chg="del">
          <ac:chgData name="Anesteh, Sina" userId="0ec87b26-f348-4048-b9bc-611595822d71" providerId="ADAL" clId="{367FDF65-4D4D-43A7-AF0E-E377C667F995}" dt="2019-12-06T15:43:53.910" v="129" actId="478"/>
          <ac:spMkLst>
            <pc:docMk/>
            <pc:sldMk cId="4094781802" sldId="279"/>
            <ac:spMk id="2" creationId="{00000000-0000-0000-0000-000000000000}"/>
          </ac:spMkLst>
        </pc:spChg>
        <pc:spChg chg="del">
          <ac:chgData name="Anesteh, Sina" userId="0ec87b26-f348-4048-b9bc-611595822d71" providerId="ADAL" clId="{367FDF65-4D4D-43A7-AF0E-E377C667F995}" dt="2019-12-06T15:38:51.002" v="57" actId="478"/>
          <ac:spMkLst>
            <pc:docMk/>
            <pc:sldMk cId="4094781802" sldId="279"/>
            <ac:spMk id="6" creationId="{675C9235-3EE0-428A-B48E-FD926B55F5E0}"/>
          </ac:spMkLst>
        </pc:spChg>
        <pc:spChg chg="del">
          <ac:chgData name="Anesteh, Sina" userId="0ec87b26-f348-4048-b9bc-611595822d71" providerId="ADAL" clId="{367FDF65-4D4D-43A7-AF0E-E377C667F995}" dt="2019-12-06T15:38:51.002" v="57" actId="478"/>
          <ac:spMkLst>
            <pc:docMk/>
            <pc:sldMk cId="4094781802" sldId="279"/>
            <ac:spMk id="8" creationId="{1FE58C8C-9BE6-4CBD-862B-163C24B23BCF}"/>
          </ac:spMkLst>
        </pc:spChg>
        <pc:spChg chg="add">
          <ac:chgData name="Anesteh, Sina" userId="0ec87b26-f348-4048-b9bc-611595822d71" providerId="ADAL" clId="{367FDF65-4D4D-43A7-AF0E-E377C667F995}" dt="2019-12-06T15:38:51.839" v="58"/>
          <ac:spMkLst>
            <pc:docMk/>
            <pc:sldMk cId="4094781802" sldId="279"/>
            <ac:spMk id="9" creationId="{EB916C7F-E0DE-4440-B9A9-14C75060644D}"/>
          </ac:spMkLst>
        </pc:spChg>
        <pc:spChg chg="del">
          <ac:chgData name="Anesteh, Sina" userId="0ec87b26-f348-4048-b9bc-611595822d71" providerId="ADAL" clId="{367FDF65-4D4D-43A7-AF0E-E377C667F995}" dt="2019-12-06T15:38:51.002" v="57" actId="478"/>
          <ac:spMkLst>
            <pc:docMk/>
            <pc:sldMk cId="4094781802" sldId="279"/>
            <ac:spMk id="10" creationId="{20DAA816-BE80-4E13-A06C-571EF50C1FCF}"/>
          </ac:spMkLst>
        </pc:spChg>
        <pc:spChg chg="add">
          <ac:chgData name="Anesteh, Sina" userId="0ec87b26-f348-4048-b9bc-611595822d71" providerId="ADAL" clId="{367FDF65-4D4D-43A7-AF0E-E377C667F995}" dt="2019-12-06T15:38:51.839" v="58"/>
          <ac:spMkLst>
            <pc:docMk/>
            <pc:sldMk cId="4094781802" sldId="279"/>
            <ac:spMk id="11" creationId="{7B171849-4E0E-445A-951E-8D8D250402D1}"/>
          </ac:spMkLst>
        </pc:spChg>
        <pc:spChg chg="del">
          <ac:chgData name="Anesteh, Sina" userId="0ec87b26-f348-4048-b9bc-611595822d71" providerId="ADAL" clId="{367FDF65-4D4D-43A7-AF0E-E377C667F995}" dt="2019-12-06T15:38:51.002" v="57" actId="478"/>
          <ac:spMkLst>
            <pc:docMk/>
            <pc:sldMk cId="4094781802" sldId="279"/>
            <ac:spMk id="12" creationId="{B22D758F-A50C-4FB4-A1F1-A150E93C32B3}"/>
          </ac:spMkLst>
        </pc:spChg>
        <pc:spChg chg="add">
          <ac:chgData name="Anesteh, Sina" userId="0ec87b26-f348-4048-b9bc-611595822d71" providerId="ADAL" clId="{367FDF65-4D4D-43A7-AF0E-E377C667F995}" dt="2019-12-06T15:38:51.839" v="58"/>
          <ac:spMkLst>
            <pc:docMk/>
            <pc:sldMk cId="4094781802" sldId="279"/>
            <ac:spMk id="13" creationId="{05BACE70-4027-45A2-9213-5EBC5495E77F}"/>
          </ac:spMkLst>
        </pc:spChg>
        <pc:spChg chg="add">
          <ac:chgData name="Anesteh, Sina" userId="0ec87b26-f348-4048-b9bc-611595822d71" providerId="ADAL" clId="{367FDF65-4D4D-43A7-AF0E-E377C667F995}" dt="2019-12-06T15:38:51.839" v="58"/>
          <ac:spMkLst>
            <pc:docMk/>
            <pc:sldMk cId="4094781802" sldId="279"/>
            <ac:spMk id="14" creationId="{09B43572-2356-45CB-ACD1-1558E03FFC32}"/>
          </ac:spMkLst>
        </pc:spChg>
        <pc:spChg chg="add">
          <ac:chgData name="Anesteh, Sina" userId="0ec87b26-f348-4048-b9bc-611595822d71" providerId="ADAL" clId="{367FDF65-4D4D-43A7-AF0E-E377C667F995}" dt="2019-12-06T15:43:54.457" v="130"/>
          <ac:spMkLst>
            <pc:docMk/>
            <pc:sldMk cId="4094781802" sldId="279"/>
            <ac:spMk id="15" creationId="{82FC0295-301C-406E-952B-3867B075E90C}"/>
          </ac:spMkLst>
        </pc:spChg>
      </pc:sldChg>
      <pc:sldChg chg="addSp delSp modSp">
        <pc:chgData name="Anesteh, Sina" userId="0ec87b26-f348-4048-b9bc-611595822d71" providerId="ADAL" clId="{367FDF65-4D4D-43A7-AF0E-E377C667F995}" dt="2019-12-07T02:03:31.894" v="4169"/>
        <pc:sldMkLst>
          <pc:docMk/>
          <pc:sldMk cId="76965111" sldId="280"/>
        </pc:sldMkLst>
        <pc:spChg chg="del">
          <ac:chgData name="Anesteh, Sina" userId="0ec87b26-f348-4048-b9bc-611595822d71" providerId="ADAL" clId="{367FDF65-4D4D-43A7-AF0E-E377C667F995}" dt="2019-12-06T23:46:14.572" v="3670" actId="478"/>
          <ac:spMkLst>
            <pc:docMk/>
            <pc:sldMk cId="76965111" sldId="280"/>
            <ac:spMk id="4" creationId="{2825CC80-0EC0-4A03-87F8-FB354C08D19C}"/>
          </ac:spMkLst>
        </pc:spChg>
        <pc:spChg chg="del">
          <ac:chgData name="Anesteh, Sina" userId="0ec87b26-f348-4048-b9bc-611595822d71" providerId="ADAL" clId="{367FDF65-4D4D-43A7-AF0E-E377C667F995}" dt="2019-12-06T23:46:14.572" v="3670" actId="478"/>
          <ac:spMkLst>
            <pc:docMk/>
            <pc:sldMk cId="76965111" sldId="280"/>
            <ac:spMk id="5" creationId="{83935A29-E7CC-4046-BBB3-1DBD8C78C95B}"/>
          </ac:spMkLst>
        </pc:spChg>
        <pc:spChg chg="del">
          <ac:chgData name="Anesteh, Sina" userId="0ec87b26-f348-4048-b9bc-611595822d71" providerId="ADAL" clId="{367FDF65-4D4D-43A7-AF0E-E377C667F995}" dt="2019-12-06T23:46:14.572" v="3670" actId="478"/>
          <ac:spMkLst>
            <pc:docMk/>
            <pc:sldMk cId="76965111" sldId="280"/>
            <ac:spMk id="6" creationId="{D7E958A7-4C72-4B15-AE0C-2D28FB73CCFE}"/>
          </ac:spMkLst>
        </pc:spChg>
        <pc:spChg chg="del">
          <ac:chgData name="Anesteh, Sina" userId="0ec87b26-f348-4048-b9bc-611595822d71" providerId="ADAL" clId="{367FDF65-4D4D-43A7-AF0E-E377C667F995}" dt="2019-12-06T23:46:14.572" v="3670" actId="478"/>
          <ac:spMkLst>
            <pc:docMk/>
            <pc:sldMk cId="76965111" sldId="280"/>
            <ac:spMk id="7" creationId="{6A8B9576-A21A-49A2-9245-50F4DE20FA1C}"/>
          </ac:spMkLst>
        </pc:spChg>
        <pc:spChg chg="add del mod">
          <ac:chgData name="Anesteh, Sina" userId="0ec87b26-f348-4048-b9bc-611595822d71" providerId="ADAL" clId="{367FDF65-4D4D-43A7-AF0E-E377C667F995}" dt="2019-12-06T23:46:09.860" v="3669" actId="478"/>
          <ac:spMkLst>
            <pc:docMk/>
            <pc:sldMk cId="76965111" sldId="280"/>
            <ac:spMk id="15" creationId="{C7AC7417-4D08-44B0-8233-DAA6BFEBB8D3}"/>
          </ac:spMkLst>
        </pc:spChg>
        <pc:spChg chg="add del mod">
          <ac:chgData name="Anesteh, Sina" userId="0ec87b26-f348-4048-b9bc-611595822d71" providerId="ADAL" clId="{367FDF65-4D4D-43A7-AF0E-E377C667F995}" dt="2019-12-06T23:46:09.860" v="3669" actId="478"/>
          <ac:spMkLst>
            <pc:docMk/>
            <pc:sldMk cId="76965111" sldId="280"/>
            <ac:spMk id="18" creationId="{FE9FE4E3-24CC-49AE-BCB0-8D33BC6D37E0}"/>
          </ac:spMkLst>
        </pc:spChg>
        <pc:spChg chg="add del mod">
          <ac:chgData name="Anesteh, Sina" userId="0ec87b26-f348-4048-b9bc-611595822d71" providerId="ADAL" clId="{367FDF65-4D4D-43A7-AF0E-E377C667F995}" dt="2019-12-06T23:46:09.860" v="3669" actId="478"/>
          <ac:spMkLst>
            <pc:docMk/>
            <pc:sldMk cId="76965111" sldId="280"/>
            <ac:spMk id="19" creationId="{6F0CC2DA-0157-463A-BDBA-DC388E900E74}"/>
          </ac:spMkLst>
        </pc:spChg>
        <pc:spChg chg="add del mod">
          <ac:chgData name="Anesteh, Sina" userId="0ec87b26-f348-4048-b9bc-611595822d71" providerId="ADAL" clId="{367FDF65-4D4D-43A7-AF0E-E377C667F995}" dt="2019-12-06T23:46:09.860" v="3669" actId="478"/>
          <ac:spMkLst>
            <pc:docMk/>
            <pc:sldMk cId="76965111" sldId="280"/>
            <ac:spMk id="20" creationId="{4E78F992-7105-4E8F-B077-CEB597897CC6}"/>
          </ac:spMkLst>
        </pc:spChg>
        <pc:spChg chg="add">
          <ac:chgData name="Anesteh, Sina" userId="0ec87b26-f348-4048-b9bc-611595822d71" providerId="ADAL" clId="{367FDF65-4D4D-43A7-AF0E-E377C667F995}" dt="2019-12-06T23:46:15.226" v="3671"/>
          <ac:spMkLst>
            <pc:docMk/>
            <pc:sldMk cId="76965111" sldId="280"/>
            <ac:spMk id="21" creationId="{8E036BE8-8A86-471D-AA13-4726C1DFAE24}"/>
          </ac:spMkLst>
        </pc:spChg>
        <pc:spChg chg="add">
          <ac:chgData name="Anesteh, Sina" userId="0ec87b26-f348-4048-b9bc-611595822d71" providerId="ADAL" clId="{367FDF65-4D4D-43A7-AF0E-E377C667F995}" dt="2019-12-06T23:46:15.226" v="3671"/>
          <ac:spMkLst>
            <pc:docMk/>
            <pc:sldMk cId="76965111" sldId="280"/>
            <ac:spMk id="22" creationId="{8F14144E-7C7F-4DC6-A225-777EE79D4FDD}"/>
          </ac:spMkLst>
        </pc:spChg>
        <pc:spChg chg="add">
          <ac:chgData name="Anesteh, Sina" userId="0ec87b26-f348-4048-b9bc-611595822d71" providerId="ADAL" clId="{367FDF65-4D4D-43A7-AF0E-E377C667F995}" dt="2019-12-06T23:46:15.226" v="3671"/>
          <ac:spMkLst>
            <pc:docMk/>
            <pc:sldMk cId="76965111" sldId="280"/>
            <ac:spMk id="23" creationId="{244EF1BC-2D18-4673-894E-FFD2C727C8C6}"/>
          </ac:spMkLst>
        </pc:spChg>
        <pc:spChg chg="add">
          <ac:chgData name="Anesteh, Sina" userId="0ec87b26-f348-4048-b9bc-611595822d71" providerId="ADAL" clId="{367FDF65-4D4D-43A7-AF0E-E377C667F995}" dt="2019-12-06T23:46:15.226" v="3671"/>
          <ac:spMkLst>
            <pc:docMk/>
            <pc:sldMk cId="76965111" sldId="280"/>
            <ac:spMk id="24" creationId="{9608125D-D197-468E-9F0E-D24261F85524}"/>
          </ac:spMkLst>
        </pc:spChg>
        <pc:spChg chg="add mod">
          <ac:chgData name="Anesteh, Sina" userId="0ec87b26-f348-4048-b9bc-611595822d71" providerId="ADAL" clId="{367FDF65-4D4D-43A7-AF0E-E377C667F995}" dt="2019-12-06T23:49:43.584" v="3914" actId="20577"/>
          <ac:spMkLst>
            <pc:docMk/>
            <pc:sldMk cId="76965111" sldId="280"/>
            <ac:spMk id="25" creationId="{B838D658-19D2-491F-A47E-E24273977F75}"/>
          </ac:spMkLst>
        </pc:spChg>
        <pc:picChg chg="add">
          <ac:chgData name="Anesteh, Sina" userId="0ec87b26-f348-4048-b9bc-611595822d71" providerId="ADAL" clId="{367FDF65-4D4D-43A7-AF0E-E377C667F995}" dt="2019-12-07T02:03:21.704" v="4168"/>
          <ac:picMkLst>
            <pc:docMk/>
            <pc:sldMk cId="76965111" sldId="280"/>
            <ac:picMk id="4" creationId="{79561ED1-EB73-4C61-B6E8-13D8D433118C}"/>
          </ac:picMkLst>
        </pc:picChg>
        <pc:picChg chg="add">
          <ac:chgData name="Anesteh, Sina" userId="0ec87b26-f348-4048-b9bc-611595822d71" providerId="ADAL" clId="{367FDF65-4D4D-43A7-AF0E-E377C667F995}" dt="2019-12-07T02:03:31.894" v="4169"/>
          <ac:picMkLst>
            <pc:docMk/>
            <pc:sldMk cId="76965111" sldId="280"/>
            <ac:picMk id="5" creationId="{864B8511-2497-49D9-AF49-35DEFC679C4D}"/>
          </ac:picMkLst>
        </pc:picChg>
      </pc:sldChg>
      <pc:sldChg chg="addSp delSp modSp modNotesTx">
        <pc:chgData name="Anesteh, Sina" userId="0ec87b26-f348-4048-b9bc-611595822d71" providerId="ADAL" clId="{367FDF65-4D4D-43A7-AF0E-E377C667F995}" dt="2019-12-06T21:06:48.555" v="2283" actId="2711"/>
        <pc:sldMkLst>
          <pc:docMk/>
          <pc:sldMk cId="3658683968" sldId="282"/>
        </pc:sldMkLst>
        <pc:spChg chg="add mod">
          <ac:chgData name="Anesteh, Sina" userId="0ec87b26-f348-4048-b9bc-611595822d71" providerId="ADAL" clId="{367FDF65-4D4D-43A7-AF0E-E377C667F995}" dt="2019-12-06T21:06:48.555" v="2283" actId="2711"/>
          <ac:spMkLst>
            <pc:docMk/>
            <pc:sldMk cId="3658683968" sldId="282"/>
            <ac:spMk id="4" creationId="{89D5A6C7-0DF6-4DFB-9085-BD0BA709AFDA}"/>
          </ac:spMkLst>
        </pc:spChg>
        <pc:spChg chg="mod">
          <ac:chgData name="Anesteh, Sina" userId="0ec87b26-f348-4048-b9bc-611595822d71" providerId="ADAL" clId="{367FDF65-4D4D-43A7-AF0E-E377C667F995}" dt="2019-12-06T15:35:42.100" v="24"/>
          <ac:spMkLst>
            <pc:docMk/>
            <pc:sldMk cId="3658683968" sldId="282"/>
            <ac:spMk id="5" creationId="{F793D136-BAB0-4471-8D84-3C17CA4102DA}"/>
          </ac:spMkLst>
        </pc:spChg>
        <pc:spChg chg="del">
          <ac:chgData name="Anesteh, Sina" userId="0ec87b26-f348-4048-b9bc-611595822d71" providerId="ADAL" clId="{367FDF65-4D4D-43A7-AF0E-E377C667F995}" dt="2019-12-06T15:38:37.759" v="55" actId="478"/>
          <ac:spMkLst>
            <pc:docMk/>
            <pc:sldMk cId="3658683968" sldId="282"/>
            <ac:spMk id="6" creationId="{675C9235-3EE0-428A-B48E-FD926B55F5E0}"/>
          </ac:spMkLst>
        </pc:spChg>
        <pc:spChg chg="del">
          <ac:chgData name="Anesteh, Sina" userId="0ec87b26-f348-4048-b9bc-611595822d71" providerId="ADAL" clId="{367FDF65-4D4D-43A7-AF0E-E377C667F995}" dt="2019-12-06T15:38:37.759" v="55" actId="478"/>
          <ac:spMkLst>
            <pc:docMk/>
            <pc:sldMk cId="3658683968" sldId="282"/>
            <ac:spMk id="8" creationId="{1FE58C8C-9BE6-4CBD-862B-163C24B23BCF}"/>
          </ac:spMkLst>
        </pc:spChg>
        <pc:spChg chg="add">
          <ac:chgData name="Anesteh, Sina" userId="0ec87b26-f348-4048-b9bc-611595822d71" providerId="ADAL" clId="{367FDF65-4D4D-43A7-AF0E-E377C667F995}" dt="2019-12-06T15:38:44.299" v="56"/>
          <ac:spMkLst>
            <pc:docMk/>
            <pc:sldMk cId="3658683968" sldId="282"/>
            <ac:spMk id="9" creationId="{EB9B2439-5F49-45FB-AE48-DA4BA25AC4AA}"/>
          </ac:spMkLst>
        </pc:spChg>
        <pc:spChg chg="del mod">
          <ac:chgData name="Anesteh, Sina" userId="0ec87b26-f348-4048-b9bc-611595822d71" providerId="ADAL" clId="{367FDF65-4D4D-43A7-AF0E-E377C667F995}" dt="2019-12-06T15:38:37.759" v="55" actId="478"/>
          <ac:spMkLst>
            <pc:docMk/>
            <pc:sldMk cId="3658683968" sldId="282"/>
            <ac:spMk id="10" creationId="{20DAA816-BE80-4E13-A06C-571EF50C1FCF}"/>
          </ac:spMkLst>
        </pc:spChg>
        <pc:spChg chg="add">
          <ac:chgData name="Anesteh, Sina" userId="0ec87b26-f348-4048-b9bc-611595822d71" providerId="ADAL" clId="{367FDF65-4D4D-43A7-AF0E-E377C667F995}" dt="2019-12-06T15:38:44.299" v="56"/>
          <ac:spMkLst>
            <pc:docMk/>
            <pc:sldMk cId="3658683968" sldId="282"/>
            <ac:spMk id="11" creationId="{FA5433B7-B0B5-4AA8-B2FA-FE8AB4336DC4}"/>
          </ac:spMkLst>
        </pc:spChg>
        <pc:spChg chg="del">
          <ac:chgData name="Anesteh, Sina" userId="0ec87b26-f348-4048-b9bc-611595822d71" providerId="ADAL" clId="{367FDF65-4D4D-43A7-AF0E-E377C667F995}" dt="2019-12-06T15:38:37.759" v="55" actId="478"/>
          <ac:spMkLst>
            <pc:docMk/>
            <pc:sldMk cId="3658683968" sldId="282"/>
            <ac:spMk id="12" creationId="{B22D758F-A50C-4FB4-A1F1-A150E93C32B3}"/>
          </ac:spMkLst>
        </pc:spChg>
        <pc:spChg chg="add">
          <ac:chgData name="Anesteh, Sina" userId="0ec87b26-f348-4048-b9bc-611595822d71" providerId="ADAL" clId="{367FDF65-4D4D-43A7-AF0E-E377C667F995}" dt="2019-12-06T15:38:44.299" v="56"/>
          <ac:spMkLst>
            <pc:docMk/>
            <pc:sldMk cId="3658683968" sldId="282"/>
            <ac:spMk id="13" creationId="{9F96A134-B65E-4DD2-9170-E50FBF6679AD}"/>
          </ac:spMkLst>
        </pc:spChg>
        <pc:spChg chg="add">
          <ac:chgData name="Anesteh, Sina" userId="0ec87b26-f348-4048-b9bc-611595822d71" providerId="ADAL" clId="{367FDF65-4D4D-43A7-AF0E-E377C667F995}" dt="2019-12-06T15:38:44.299" v="56"/>
          <ac:spMkLst>
            <pc:docMk/>
            <pc:sldMk cId="3658683968" sldId="282"/>
            <ac:spMk id="14" creationId="{D6944261-C697-48DA-951B-577E03E7988F}"/>
          </ac:spMkLst>
        </pc:spChg>
        <pc:picChg chg="add mod">
          <ac:chgData name="Anesteh, Sina" userId="0ec87b26-f348-4048-b9bc-611595822d71" providerId="ADAL" clId="{367FDF65-4D4D-43A7-AF0E-E377C667F995}" dt="2019-12-06T15:36:24.349" v="27" actId="14100"/>
          <ac:picMkLst>
            <pc:docMk/>
            <pc:sldMk cId="3658683968" sldId="282"/>
            <ac:picMk id="3" creationId="{BEEDAF32-6101-4CCB-AFD0-51899A8ACADC}"/>
          </ac:picMkLst>
        </pc:picChg>
      </pc:sldChg>
      <pc:sldChg chg="addSp delSp modSp add modNotesTx">
        <pc:chgData name="Anesteh, Sina" userId="0ec87b26-f348-4048-b9bc-611595822d71" providerId="ADAL" clId="{367FDF65-4D4D-43A7-AF0E-E377C667F995}" dt="2019-12-06T23:16:30.345" v="2924" actId="20577"/>
        <pc:sldMkLst>
          <pc:docMk/>
          <pc:sldMk cId="1229773465" sldId="283"/>
        </pc:sldMkLst>
        <pc:spChg chg="del mod">
          <ac:chgData name="Anesteh, Sina" userId="0ec87b26-f348-4048-b9bc-611595822d71" providerId="ADAL" clId="{367FDF65-4D4D-43A7-AF0E-E377C667F995}" dt="2019-12-06T16:31:10.252" v="1120" actId="478"/>
          <ac:spMkLst>
            <pc:docMk/>
            <pc:sldMk cId="1229773465" sldId="283"/>
            <ac:spMk id="2" creationId="{00000000-0000-0000-0000-000000000000}"/>
          </ac:spMkLst>
        </pc:spChg>
        <pc:spChg chg="mod">
          <ac:chgData name="Anesteh, Sina" userId="0ec87b26-f348-4048-b9bc-611595822d71" providerId="ADAL" clId="{367FDF65-4D4D-43A7-AF0E-E377C667F995}" dt="2019-12-06T21:06:03.405" v="2280" actId="2711"/>
          <ac:spMkLst>
            <pc:docMk/>
            <pc:sldMk cId="1229773465" sldId="283"/>
            <ac:spMk id="3" creationId="{00000000-0000-0000-0000-000000000000}"/>
          </ac:spMkLst>
        </pc:spChg>
        <pc:spChg chg="add mod">
          <ac:chgData name="Anesteh, Sina" userId="0ec87b26-f348-4048-b9bc-611595822d71" providerId="ADAL" clId="{367FDF65-4D4D-43A7-AF0E-E377C667F995}" dt="2019-12-06T16:31:15.231" v="1124" actId="20577"/>
          <ac:spMkLst>
            <pc:docMk/>
            <pc:sldMk cId="1229773465" sldId="283"/>
            <ac:spMk id="9" creationId="{03A12B3A-64B9-41C5-9C73-464CD2F5CCF7}"/>
          </ac:spMkLst>
        </pc:spChg>
        <pc:graphicFrameChg chg="add del">
          <ac:chgData name="Anesteh, Sina" userId="0ec87b26-f348-4048-b9bc-611595822d71" providerId="ADAL" clId="{367FDF65-4D4D-43A7-AF0E-E377C667F995}" dt="2019-12-06T16:29:34.122" v="1116"/>
          <ac:graphicFrameMkLst>
            <pc:docMk/>
            <pc:sldMk cId="1229773465" sldId="283"/>
            <ac:graphicFrameMk id="4" creationId="{134F81D4-E833-459A-93EE-E3FACD1532ED}"/>
          </ac:graphicFrameMkLst>
        </pc:graphicFrameChg>
        <pc:graphicFrameChg chg="add del mod modGraphic">
          <ac:chgData name="Anesteh, Sina" userId="0ec87b26-f348-4048-b9bc-611595822d71" providerId="ADAL" clId="{367FDF65-4D4D-43A7-AF0E-E377C667F995}" dt="2019-12-06T17:29:59.042" v="1913"/>
          <ac:graphicFrameMkLst>
            <pc:docMk/>
            <pc:sldMk cId="1229773465" sldId="283"/>
            <ac:graphicFrameMk id="7" creationId="{96A344DE-415A-48EE-BE2F-B52D7E0F5679}"/>
          </ac:graphicFrameMkLst>
        </pc:graphicFrameChg>
        <pc:picChg chg="add del mod">
          <ac:chgData name="Anesteh, Sina" userId="0ec87b26-f348-4048-b9bc-611595822d71" providerId="ADAL" clId="{367FDF65-4D4D-43A7-AF0E-E377C667F995}" dt="2019-12-06T17:29:58.272" v="1912" actId="478"/>
          <ac:picMkLst>
            <pc:docMk/>
            <pc:sldMk cId="1229773465" sldId="283"/>
            <ac:picMk id="6" creationId="{E6AB5780-9AF9-46AF-B438-8D6CA75E15D8}"/>
          </ac:picMkLst>
        </pc:picChg>
        <pc:picChg chg="add mod">
          <ac:chgData name="Anesteh, Sina" userId="0ec87b26-f348-4048-b9bc-611595822d71" providerId="ADAL" clId="{367FDF65-4D4D-43A7-AF0E-E377C667F995}" dt="2019-12-06T16:39:00.227" v="1264" actId="1076"/>
          <ac:picMkLst>
            <pc:docMk/>
            <pc:sldMk cId="1229773465" sldId="283"/>
            <ac:picMk id="14" creationId="{0F5B8E67-BBB1-4826-8EE2-BD4E20EF68B5}"/>
          </ac:picMkLst>
        </pc:picChg>
      </pc:sldChg>
      <pc:sldChg chg="add del">
        <pc:chgData name="Anesteh, Sina" userId="0ec87b26-f348-4048-b9bc-611595822d71" providerId="ADAL" clId="{367FDF65-4D4D-43A7-AF0E-E377C667F995}" dt="2019-12-06T16:13:43.282" v="826" actId="2696"/>
        <pc:sldMkLst>
          <pc:docMk/>
          <pc:sldMk cId="1895348300" sldId="284"/>
        </pc:sldMkLst>
      </pc:sldChg>
      <pc:sldChg chg="addSp delSp modSp add">
        <pc:chgData name="Anesteh, Sina" userId="0ec87b26-f348-4048-b9bc-611595822d71" providerId="ADAL" clId="{367FDF65-4D4D-43A7-AF0E-E377C667F995}" dt="2019-12-07T01:20:50.490" v="4086" actId="478"/>
        <pc:sldMkLst>
          <pc:docMk/>
          <pc:sldMk cId="3023626175" sldId="284"/>
        </pc:sldMkLst>
        <pc:spChg chg="del mod">
          <ac:chgData name="Anesteh, Sina" userId="0ec87b26-f348-4048-b9bc-611595822d71" providerId="ADAL" clId="{367FDF65-4D4D-43A7-AF0E-E377C667F995}" dt="2019-12-06T17:46:20.956" v="2129" actId="478"/>
          <ac:spMkLst>
            <pc:docMk/>
            <pc:sldMk cId="3023626175" sldId="284"/>
            <ac:spMk id="2" creationId="{00000000-0000-0000-0000-000000000000}"/>
          </ac:spMkLst>
        </pc:spChg>
        <pc:spChg chg="mod">
          <ac:chgData name="Anesteh, Sina" userId="0ec87b26-f348-4048-b9bc-611595822d71" providerId="ADAL" clId="{367FDF65-4D4D-43A7-AF0E-E377C667F995}" dt="2019-12-06T17:19:24.878" v="1716" actId="5793"/>
          <ac:spMkLst>
            <pc:docMk/>
            <pc:sldMk cId="3023626175" sldId="284"/>
            <ac:spMk id="3" creationId="{00000000-0000-0000-0000-000000000000}"/>
          </ac:spMkLst>
        </pc:spChg>
        <pc:spChg chg="add">
          <ac:chgData name="Anesteh, Sina" userId="0ec87b26-f348-4048-b9bc-611595822d71" providerId="ADAL" clId="{367FDF65-4D4D-43A7-AF0E-E377C667F995}" dt="2019-12-06T21:34:03.623" v="2870"/>
          <ac:spMkLst>
            <pc:docMk/>
            <pc:sldMk cId="3023626175" sldId="284"/>
            <ac:spMk id="15" creationId="{CC2198A6-71F8-4DFC-9CAF-0D576A73D748}"/>
          </ac:spMkLst>
        </pc:spChg>
        <pc:spChg chg="add del">
          <ac:chgData name="Anesteh, Sina" userId="0ec87b26-f348-4048-b9bc-611595822d71" providerId="ADAL" clId="{367FDF65-4D4D-43A7-AF0E-E377C667F995}" dt="2019-12-06T21:34:03.164" v="2869" actId="478"/>
          <ac:spMkLst>
            <pc:docMk/>
            <pc:sldMk cId="3023626175" sldId="284"/>
            <ac:spMk id="17" creationId="{6B27782A-31F5-472B-AB92-5385D72A9FD7}"/>
          </ac:spMkLst>
        </pc:spChg>
        <pc:spChg chg="add del mod">
          <ac:chgData name="Anesteh, Sina" userId="0ec87b26-f348-4048-b9bc-611595822d71" providerId="ADAL" clId="{367FDF65-4D4D-43A7-AF0E-E377C667F995}" dt="2019-12-07T01:20:50.490" v="4086" actId="478"/>
          <ac:spMkLst>
            <pc:docMk/>
            <pc:sldMk cId="3023626175" sldId="284"/>
            <ac:spMk id="17" creationId="{EA87B187-B753-40FC-9AED-5762DA86BEDC}"/>
          </ac:spMkLst>
        </pc:spChg>
        <pc:graphicFrameChg chg="add mod">
          <ac:chgData name="Anesteh, Sina" userId="0ec87b26-f348-4048-b9bc-611595822d71" providerId="ADAL" clId="{367FDF65-4D4D-43A7-AF0E-E377C667F995}" dt="2019-12-06T17:22:46.556" v="1746" actId="1076"/>
          <ac:graphicFrameMkLst>
            <pc:docMk/>
            <pc:sldMk cId="3023626175" sldId="284"/>
            <ac:graphicFrameMk id="8" creationId="{6E982E5E-60B3-4E7D-B6E2-A83E362C3004}"/>
          </ac:graphicFrameMkLst>
        </pc:graphicFrameChg>
        <pc:picChg chg="add mod">
          <ac:chgData name="Anesteh, Sina" userId="0ec87b26-f348-4048-b9bc-611595822d71" providerId="ADAL" clId="{367FDF65-4D4D-43A7-AF0E-E377C667F995}" dt="2019-12-06T17:20:44.216" v="1733" actId="1076"/>
          <ac:picMkLst>
            <pc:docMk/>
            <pc:sldMk cId="3023626175" sldId="284"/>
            <ac:picMk id="5" creationId="{B0849F1C-B541-4FDC-911B-42FDC516A43D}"/>
          </ac:picMkLst>
        </pc:picChg>
        <pc:picChg chg="add mod">
          <ac:chgData name="Anesteh, Sina" userId="0ec87b26-f348-4048-b9bc-611595822d71" providerId="ADAL" clId="{367FDF65-4D4D-43A7-AF0E-E377C667F995}" dt="2019-12-06T17:20:41.337" v="1732" actId="1076"/>
          <ac:picMkLst>
            <pc:docMk/>
            <pc:sldMk cId="3023626175" sldId="284"/>
            <ac:picMk id="7" creationId="{E3F39A4A-8993-499E-9661-B435AB762649}"/>
          </ac:picMkLst>
        </pc:picChg>
        <pc:picChg chg="add mod modCrop">
          <ac:chgData name="Anesteh, Sina" userId="0ec87b26-f348-4048-b9bc-611595822d71" providerId="ADAL" clId="{367FDF65-4D4D-43A7-AF0E-E377C667F995}" dt="2019-12-06T17:21:24.075" v="1738" actId="1076"/>
          <ac:picMkLst>
            <pc:docMk/>
            <pc:sldMk cId="3023626175" sldId="284"/>
            <ac:picMk id="11" creationId="{A0ABC92C-5AA6-40D1-9802-F9B7F5FC408B}"/>
          </ac:picMkLst>
        </pc:picChg>
        <pc:picChg chg="add mod modCrop">
          <ac:chgData name="Anesteh, Sina" userId="0ec87b26-f348-4048-b9bc-611595822d71" providerId="ADAL" clId="{367FDF65-4D4D-43A7-AF0E-E377C667F995}" dt="2019-12-06T17:22:00.261" v="1743" actId="1076"/>
          <ac:picMkLst>
            <pc:docMk/>
            <pc:sldMk cId="3023626175" sldId="284"/>
            <ac:picMk id="16" creationId="{7A37CE16-9AE2-4827-8397-D4FE3554AF67}"/>
          </ac:picMkLst>
        </pc:picChg>
      </pc:sldChg>
      <pc:sldChg chg="add del">
        <pc:chgData name="Anesteh, Sina" userId="0ec87b26-f348-4048-b9bc-611595822d71" providerId="ADAL" clId="{367FDF65-4D4D-43A7-AF0E-E377C667F995}" dt="2019-12-06T16:22:29.807" v="893" actId="2696"/>
        <pc:sldMkLst>
          <pc:docMk/>
          <pc:sldMk cId="3032488735" sldId="284"/>
        </pc:sldMkLst>
      </pc:sldChg>
      <pc:sldChg chg="modSp add">
        <pc:chgData name="Anesteh, Sina" userId="0ec87b26-f348-4048-b9bc-611595822d71" providerId="ADAL" clId="{367FDF65-4D4D-43A7-AF0E-E377C667F995}" dt="2019-12-06T23:18:07.488" v="2929" actId="14100"/>
        <pc:sldMkLst>
          <pc:docMk/>
          <pc:sldMk cId="3176706116" sldId="285"/>
        </pc:sldMkLst>
        <pc:spChg chg="mod">
          <ac:chgData name="Anesteh, Sina" userId="0ec87b26-f348-4048-b9bc-611595822d71" providerId="ADAL" clId="{367FDF65-4D4D-43A7-AF0E-E377C667F995}" dt="2019-12-06T21:33:47.401" v="2868" actId="20577"/>
          <ac:spMkLst>
            <pc:docMk/>
            <pc:sldMk cId="3176706116" sldId="285"/>
            <ac:spMk id="2" creationId="{00000000-0000-0000-0000-000000000000}"/>
          </ac:spMkLst>
        </pc:spChg>
        <pc:spChg chg="mod">
          <ac:chgData name="Anesteh, Sina" userId="0ec87b26-f348-4048-b9bc-611595822d71" providerId="ADAL" clId="{367FDF65-4D4D-43A7-AF0E-E377C667F995}" dt="2019-12-06T23:18:07.488" v="2929" actId="14100"/>
          <ac:spMkLst>
            <pc:docMk/>
            <pc:sldMk cId="3176706116" sldId="285"/>
            <ac:spMk id="3" creationId="{00000000-0000-0000-0000-000000000000}"/>
          </ac:spMkLst>
        </pc:spChg>
      </pc:sldChg>
      <pc:sldChg chg="addSp delSp modSp add">
        <pc:chgData name="Anesteh, Sina" userId="0ec87b26-f348-4048-b9bc-611595822d71" providerId="ADAL" clId="{367FDF65-4D4D-43A7-AF0E-E377C667F995}" dt="2019-12-07T02:08:21.843" v="4200" actId="1076"/>
        <pc:sldMkLst>
          <pc:docMk/>
          <pc:sldMk cId="3806476206" sldId="286"/>
        </pc:sldMkLst>
        <pc:spChg chg="del">
          <ac:chgData name="Anesteh, Sina" userId="0ec87b26-f348-4048-b9bc-611595822d71" providerId="ADAL" clId="{367FDF65-4D4D-43A7-AF0E-E377C667F995}" dt="2019-12-06T17:46:31.573" v="2131" actId="478"/>
          <ac:spMkLst>
            <pc:docMk/>
            <pc:sldMk cId="3806476206" sldId="286"/>
            <ac:spMk id="2" creationId="{00000000-0000-0000-0000-000000000000}"/>
          </ac:spMkLst>
        </pc:spChg>
        <pc:spChg chg="mod">
          <ac:chgData name="Anesteh, Sina" userId="0ec87b26-f348-4048-b9bc-611595822d71" providerId="ADAL" clId="{367FDF65-4D4D-43A7-AF0E-E377C667F995}" dt="2019-12-07T02:02:54.050" v="4167" actId="20577"/>
          <ac:spMkLst>
            <pc:docMk/>
            <pc:sldMk cId="3806476206" sldId="286"/>
            <ac:spMk id="3" creationId="{00000000-0000-0000-0000-000000000000}"/>
          </ac:spMkLst>
        </pc:spChg>
        <pc:spChg chg="add mod">
          <ac:chgData name="Anesteh, Sina" userId="0ec87b26-f348-4048-b9bc-611595822d71" providerId="ADAL" clId="{367FDF65-4D4D-43A7-AF0E-E377C667F995}" dt="2019-12-06T21:35:16.986" v="2896" actId="20577"/>
          <ac:spMkLst>
            <pc:docMk/>
            <pc:sldMk cId="3806476206" sldId="286"/>
            <ac:spMk id="11" creationId="{07E00CA5-9A59-45ED-B1FC-834AF79F6428}"/>
          </ac:spMkLst>
        </pc:spChg>
        <pc:graphicFrameChg chg="add mod modGraphic">
          <ac:chgData name="Anesteh, Sina" userId="0ec87b26-f348-4048-b9bc-611595822d71" providerId="ADAL" clId="{367FDF65-4D4D-43A7-AF0E-E377C667F995}" dt="2019-12-07T02:02:20.109" v="4157" actId="1076"/>
          <ac:graphicFrameMkLst>
            <pc:docMk/>
            <pc:sldMk cId="3806476206" sldId="286"/>
            <ac:graphicFrameMk id="4" creationId="{32ABE128-0E4F-4868-98E3-E0E6855F3262}"/>
          </ac:graphicFrameMkLst>
        </pc:graphicFrameChg>
        <pc:graphicFrameChg chg="del">
          <ac:chgData name="Anesteh, Sina" userId="0ec87b26-f348-4048-b9bc-611595822d71" providerId="ADAL" clId="{367FDF65-4D4D-43A7-AF0E-E377C667F995}" dt="2019-12-06T17:19:07.025" v="1708" actId="478"/>
          <ac:graphicFrameMkLst>
            <pc:docMk/>
            <pc:sldMk cId="3806476206" sldId="286"/>
            <ac:graphicFrameMk id="8" creationId="{6E982E5E-60B3-4E7D-B6E2-A83E362C3004}"/>
          </ac:graphicFrameMkLst>
        </pc:graphicFrameChg>
        <pc:picChg chg="add mod modCrop">
          <ac:chgData name="Anesteh, Sina" userId="0ec87b26-f348-4048-b9bc-611595822d71" providerId="ADAL" clId="{367FDF65-4D4D-43A7-AF0E-E377C667F995}" dt="2019-12-07T02:08:21.843" v="4200" actId="1076"/>
          <ac:picMkLst>
            <pc:docMk/>
            <pc:sldMk cId="3806476206" sldId="286"/>
            <ac:picMk id="2" creationId="{54D41704-0C3E-4171-A3E0-D32B57A20262}"/>
          </ac:picMkLst>
        </pc:picChg>
        <pc:picChg chg="add mod modCrop">
          <ac:chgData name="Anesteh, Sina" userId="0ec87b26-f348-4048-b9bc-611595822d71" providerId="ADAL" clId="{367FDF65-4D4D-43A7-AF0E-E377C667F995}" dt="2019-12-07T02:08:19.452" v="4199" actId="1076"/>
          <ac:picMkLst>
            <pc:docMk/>
            <pc:sldMk cId="3806476206" sldId="286"/>
            <ac:picMk id="5" creationId="{3406E5AB-25C1-4CD7-9814-31BFA6C2CC8E}"/>
          </ac:picMkLst>
        </pc:picChg>
      </pc:sldChg>
      <pc:sldChg chg="addSp delSp modSp add">
        <pc:chgData name="Anesteh, Sina" userId="0ec87b26-f348-4048-b9bc-611595822d71" providerId="ADAL" clId="{367FDF65-4D4D-43A7-AF0E-E377C667F995}" dt="2019-12-07T01:29:58.612" v="4137" actId="20577"/>
        <pc:sldMkLst>
          <pc:docMk/>
          <pc:sldMk cId="1680805715" sldId="287"/>
        </pc:sldMkLst>
        <pc:spChg chg="del">
          <ac:chgData name="Anesteh, Sina" userId="0ec87b26-f348-4048-b9bc-611595822d71" providerId="ADAL" clId="{367FDF65-4D4D-43A7-AF0E-E377C667F995}" dt="2019-12-06T17:46:48.526" v="2135" actId="478"/>
          <ac:spMkLst>
            <pc:docMk/>
            <pc:sldMk cId="1680805715" sldId="287"/>
            <ac:spMk id="2" creationId="{00000000-0000-0000-0000-000000000000}"/>
          </ac:spMkLst>
        </pc:spChg>
        <pc:spChg chg="add del mod">
          <ac:chgData name="Anesteh, Sina" userId="0ec87b26-f348-4048-b9bc-611595822d71" providerId="ADAL" clId="{367FDF65-4D4D-43A7-AF0E-E377C667F995}" dt="2019-12-06T21:20:13.740" v="2595"/>
          <ac:spMkLst>
            <pc:docMk/>
            <pc:sldMk cId="1680805715" sldId="287"/>
            <ac:spMk id="2" creationId="{DCD48705-1317-435B-A6AC-F9E4973EA25C}"/>
          </ac:spMkLst>
        </pc:spChg>
        <pc:spChg chg="mod">
          <ac:chgData name="Anesteh, Sina" userId="0ec87b26-f348-4048-b9bc-611595822d71" providerId="ADAL" clId="{367FDF65-4D4D-43A7-AF0E-E377C667F995}" dt="2019-12-07T01:29:58.612" v="4137" actId="20577"/>
          <ac:spMkLst>
            <pc:docMk/>
            <pc:sldMk cId="1680805715" sldId="287"/>
            <ac:spMk id="3" creationId="{00000000-0000-0000-0000-000000000000}"/>
          </ac:spMkLst>
        </pc:spChg>
        <pc:spChg chg="add del">
          <ac:chgData name="Anesteh, Sina" userId="0ec87b26-f348-4048-b9bc-611595822d71" providerId="ADAL" clId="{367FDF65-4D4D-43A7-AF0E-E377C667F995}" dt="2019-12-06T17:46:47.854" v="2134"/>
          <ac:spMkLst>
            <pc:docMk/>
            <pc:sldMk cId="1680805715" sldId="287"/>
            <ac:spMk id="9" creationId="{DECD650B-6DC4-481F-8996-D67C8A88DFDD}"/>
          </ac:spMkLst>
        </pc:spChg>
        <pc:spChg chg="add mod">
          <ac:chgData name="Anesteh, Sina" userId="0ec87b26-f348-4048-b9bc-611595822d71" providerId="ADAL" clId="{367FDF65-4D4D-43A7-AF0E-E377C667F995}" dt="2019-12-06T21:33:31.680" v="2848" actId="20577"/>
          <ac:spMkLst>
            <pc:docMk/>
            <pc:sldMk cId="1680805715" sldId="287"/>
            <ac:spMk id="11" creationId="{216D4BD1-1025-4100-BF8A-718ED1AECFB8}"/>
          </ac:spMkLst>
        </pc:spChg>
        <pc:graphicFrameChg chg="del">
          <ac:chgData name="Anesteh, Sina" userId="0ec87b26-f348-4048-b9bc-611595822d71" providerId="ADAL" clId="{367FDF65-4D4D-43A7-AF0E-E377C667F995}" dt="2019-12-06T17:28:19.741" v="1879" actId="478"/>
          <ac:graphicFrameMkLst>
            <pc:docMk/>
            <pc:sldMk cId="1680805715" sldId="287"/>
            <ac:graphicFrameMk id="4" creationId="{32ABE128-0E4F-4868-98E3-E0E6855F3262}"/>
          </ac:graphicFrameMkLst>
        </pc:graphicFrameChg>
      </pc:sldChg>
      <pc:sldChg chg="addSp modSp">
        <pc:chgData name="Anesteh, Sina" userId="0ec87b26-f348-4048-b9bc-611595822d71" providerId="ADAL" clId="{367FDF65-4D4D-43A7-AF0E-E377C667F995}" dt="2019-12-06T23:53:32.109" v="3972" actId="20577"/>
        <pc:sldMkLst>
          <pc:docMk/>
          <pc:sldMk cId="1548494106" sldId="288"/>
        </pc:sldMkLst>
        <pc:spChg chg="add mod">
          <ac:chgData name="Anesteh, Sina" userId="0ec87b26-f348-4048-b9bc-611595822d71" providerId="ADAL" clId="{367FDF65-4D4D-43A7-AF0E-E377C667F995}" dt="2019-12-06T23:53:32.109" v="3972" actId="20577"/>
          <ac:spMkLst>
            <pc:docMk/>
            <pc:sldMk cId="1548494106" sldId="288"/>
            <ac:spMk id="14" creationId="{3EF638E8-CDA2-480F-8303-E4234D2E7CD6}"/>
          </ac:spMkLst>
        </pc:spChg>
      </pc:sldChg>
      <pc:sldChg chg="addSp delSp modSp">
        <pc:chgData name="Anesteh, Sina" userId="0ec87b26-f348-4048-b9bc-611595822d71" providerId="ADAL" clId="{367FDF65-4D4D-43A7-AF0E-E377C667F995}" dt="2019-12-07T00:43:21.757" v="4071" actId="478"/>
        <pc:sldMkLst>
          <pc:docMk/>
          <pc:sldMk cId="1358568364" sldId="289"/>
        </pc:sldMkLst>
        <pc:spChg chg="add del">
          <ac:chgData name="Anesteh, Sina" userId="0ec87b26-f348-4048-b9bc-611595822d71" providerId="ADAL" clId="{367FDF65-4D4D-43A7-AF0E-E377C667F995}" dt="2019-12-06T23:50:43.728" v="3916" actId="478"/>
          <ac:spMkLst>
            <pc:docMk/>
            <pc:sldMk cId="1358568364" sldId="289"/>
            <ac:spMk id="10" creationId="{A97BCCCF-7849-460F-BE0D-D0B875B2D7C1}"/>
          </ac:spMkLst>
        </pc:spChg>
        <pc:spChg chg="add del mod">
          <ac:chgData name="Anesteh, Sina" userId="0ec87b26-f348-4048-b9bc-611595822d71" providerId="ADAL" clId="{367FDF65-4D4D-43A7-AF0E-E377C667F995}" dt="2019-12-07T00:43:21.757" v="4071" actId="478"/>
          <ac:spMkLst>
            <pc:docMk/>
            <pc:sldMk cId="1358568364" sldId="289"/>
            <ac:spMk id="11" creationId="{C48C8DE2-DF06-43DB-B1E8-D83080153294}"/>
          </ac:spMkLst>
        </pc:spChg>
      </pc:sldChg>
      <pc:sldChg chg="addSp modSp">
        <pc:chgData name="Anesteh, Sina" userId="0ec87b26-f348-4048-b9bc-611595822d71" providerId="ADAL" clId="{367FDF65-4D4D-43A7-AF0E-E377C667F995}" dt="2019-12-07T01:29:10.966" v="4135" actId="255"/>
        <pc:sldMkLst>
          <pc:docMk/>
          <pc:sldMk cId="3871517759" sldId="290"/>
        </pc:sldMkLst>
        <pc:spChg chg="mod">
          <ac:chgData name="Anesteh, Sina" userId="0ec87b26-f348-4048-b9bc-611595822d71" providerId="ADAL" clId="{367FDF65-4D4D-43A7-AF0E-E377C667F995}" dt="2019-12-07T01:29:10.966" v="4135" actId="255"/>
          <ac:spMkLst>
            <pc:docMk/>
            <pc:sldMk cId="3871517759" sldId="290"/>
            <ac:spMk id="3" creationId="{00000000-0000-0000-0000-000000000000}"/>
          </ac:spMkLst>
        </pc:spChg>
        <pc:spChg chg="add mod">
          <ac:chgData name="Anesteh, Sina" userId="0ec87b26-f348-4048-b9bc-611595822d71" providerId="ADAL" clId="{367FDF65-4D4D-43A7-AF0E-E377C667F995}" dt="2019-12-06T23:56:53.888" v="4020" actId="13926"/>
          <ac:spMkLst>
            <pc:docMk/>
            <pc:sldMk cId="3871517759" sldId="290"/>
            <ac:spMk id="10" creationId="{33C1A4AE-FA5A-4A17-A504-62C2C1165C5C}"/>
          </ac:spMkLst>
        </pc:spChg>
      </pc:sldChg>
      <pc:sldChg chg="addSp modSp">
        <pc:chgData name="Anesteh, Sina" userId="0ec87b26-f348-4048-b9bc-611595822d71" providerId="ADAL" clId="{367FDF65-4D4D-43A7-AF0E-E377C667F995}" dt="2019-12-07T00:17:28.998" v="4069" actId="20577"/>
        <pc:sldMkLst>
          <pc:docMk/>
          <pc:sldMk cId="2225553502" sldId="291"/>
        </pc:sldMkLst>
        <pc:spChg chg="mod">
          <ac:chgData name="Anesteh, Sina" userId="0ec87b26-f348-4048-b9bc-611595822d71" providerId="ADAL" clId="{367FDF65-4D4D-43A7-AF0E-E377C667F995}" dt="2019-12-07T00:17:28.998" v="4069" actId="20577"/>
          <ac:spMkLst>
            <pc:docMk/>
            <pc:sldMk cId="2225553502" sldId="291"/>
            <ac:spMk id="3" creationId="{00000000-0000-0000-0000-000000000000}"/>
          </ac:spMkLst>
        </pc:spChg>
        <pc:spChg chg="add mod">
          <ac:chgData name="Anesteh, Sina" userId="0ec87b26-f348-4048-b9bc-611595822d71" providerId="ADAL" clId="{367FDF65-4D4D-43A7-AF0E-E377C667F995}" dt="2019-12-06T23:40:47.459" v="3462" actId="14100"/>
          <ac:spMkLst>
            <pc:docMk/>
            <pc:sldMk cId="2225553502" sldId="291"/>
            <ac:spMk id="10" creationId="{159B70CB-211C-4AD7-AB25-02A4202092DD}"/>
          </ac:spMkLst>
        </pc:spChg>
      </pc:sldChg>
      <pc:sldChg chg="addSp delSp modSp">
        <pc:chgData name="Anesteh, Sina" userId="0ec87b26-f348-4048-b9bc-611595822d71" providerId="ADAL" clId="{367FDF65-4D4D-43A7-AF0E-E377C667F995}" dt="2019-12-07T01:29:41.017" v="4136" actId="478"/>
        <pc:sldMkLst>
          <pc:docMk/>
          <pc:sldMk cId="1367533660" sldId="292"/>
        </pc:sldMkLst>
        <pc:spChg chg="add del mod">
          <ac:chgData name="Anesteh, Sina" userId="0ec87b26-f348-4048-b9bc-611595822d71" providerId="ADAL" clId="{367FDF65-4D4D-43A7-AF0E-E377C667F995}" dt="2019-12-07T01:29:41.017" v="4136" actId="478"/>
          <ac:spMkLst>
            <pc:docMk/>
            <pc:sldMk cId="1367533660" sldId="292"/>
            <ac:spMk id="11" creationId="{4CC33B5A-4B2B-4CF9-97E3-A3EE5FF63787}"/>
          </ac:spMkLst>
        </pc:spChg>
      </pc:sldChg>
      <pc:sldChg chg="addSp delSp modSp">
        <pc:chgData name="Anesteh, Sina" userId="0ec87b26-f348-4048-b9bc-611595822d71" providerId="ADAL" clId="{367FDF65-4D4D-43A7-AF0E-E377C667F995}" dt="2019-12-07T00:52:38.749" v="4079" actId="478"/>
        <pc:sldMkLst>
          <pc:docMk/>
          <pc:sldMk cId="3702314297" sldId="293"/>
        </pc:sldMkLst>
        <pc:spChg chg="add del mod">
          <ac:chgData name="Anesteh, Sina" userId="0ec87b26-f348-4048-b9bc-611595822d71" providerId="ADAL" clId="{367FDF65-4D4D-43A7-AF0E-E377C667F995}" dt="2019-12-07T00:52:38.749" v="4079" actId="478"/>
          <ac:spMkLst>
            <pc:docMk/>
            <pc:sldMk cId="3702314297" sldId="293"/>
            <ac:spMk id="10" creationId="{E73D4623-3607-45FC-A98D-1035DCC737F1}"/>
          </ac:spMkLst>
        </pc:spChg>
        <pc:spChg chg="add mod">
          <ac:chgData name="Anesteh, Sina" userId="0ec87b26-f348-4048-b9bc-611595822d71" providerId="ADAL" clId="{367FDF65-4D4D-43A7-AF0E-E377C667F995}" dt="2019-12-06T23:37:31.875" v="3344" actId="20577"/>
          <ac:spMkLst>
            <pc:docMk/>
            <pc:sldMk cId="3702314297" sldId="293"/>
            <ac:spMk id="11" creationId="{42DFC3EC-C9AC-4711-BD7D-428E5889BB1A}"/>
          </ac:spMkLst>
        </pc:spChg>
      </pc:sldChg>
      <pc:sldChg chg="addSp delSp modSp add">
        <pc:chgData name="Anesteh, Sina" userId="0ec87b26-f348-4048-b9bc-611595822d71" providerId="ADAL" clId="{367FDF65-4D4D-43A7-AF0E-E377C667F995}" dt="2019-12-06T23:21:26.691" v="2932"/>
        <pc:sldMkLst>
          <pc:docMk/>
          <pc:sldMk cId="164909733" sldId="294"/>
        </pc:sldMkLst>
        <pc:spChg chg="del">
          <ac:chgData name="Anesteh, Sina" userId="0ec87b26-f348-4048-b9bc-611595822d71" providerId="ADAL" clId="{367FDF65-4D4D-43A7-AF0E-E377C667F995}" dt="2019-12-06T21:17:44.669" v="2546" actId="478"/>
          <ac:spMkLst>
            <pc:docMk/>
            <pc:sldMk cId="164909733" sldId="294"/>
            <ac:spMk id="3" creationId="{00000000-0000-0000-0000-000000000000}"/>
          </ac:spMkLst>
        </pc:spChg>
        <pc:spChg chg="add del mod">
          <ac:chgData name="Anesteh, Sina" userId="0ec87b26-f348-4048-b9bc-611595822d71" providerId="ADAL" clId="{367FDF65-4D4D-43A7-AF0E-E377C667F995}" dt="2019-12-06T23:21:26.691" v="2932"/>
          <ac:spMkLst>
            <pc:docMk/>
            <pc:sldMk cId="164909733" sldId="294"/>
            <ac:spMk id="9" creationId="{6CC58430-007C-4E53-BF2C-F0A45603CE39}"/>
          </ac:spMkLst>
        </pc:spChg>
        <pc:spChg chg="del">
          <ac:chgData name="Anesteh, Sina" userId="0ec87b26-f348-4048-b9bc-611595822d71" providerId="ADAL" clId="{367FDF65-4D4D-43A7-AF0E-E377C667F995}" dt="2019-12-06T21:35:25.572" v="2897" actId="478"/>
          <ac:spMkLst>
            <pc:docMk/>
            <pc:sldMk cId="164909733" sldId="294"/>
            <ac:spMk id="11" creationId="{07E00CA5-9A59-45ED-B1FC-834AF79F6428}"/>
          </ac:spMkLst>
        </pc:spChg>
        <pc:spChg chg="add del mod ord">
          <ac:chgData name="Anesteh, Sina" userId="0ec87b26-f348-4048-b9bc-611595822d71" providerId="ADAL" clId="{367FDF65-4D4D-43A7-AF0E-E377C667F995}" dt="2019-12-06T21:26:19.321" v="2772" actId="478"/>
          <ac:spMkLst>
            <pc:docMk/>
            <pc:sldMk cId="164909733" sldId="294"/>
            <ac:spMk id="15" creationId="{08839311-454E-436E-BD3D-D2A340D40D33}"/>
          </ac:spMkLst>
        </pc:spChg>
        <pc:spChg chg="add">
          <ac:chgData name="Anesteh, Sina" userId="0ec87b26-f348-4048-b9bc-611595822d71" providerId="ADAL" clId="{367FDF65-4D4D-43A7-AF0E-E377C667F995}" dt="2019-12-06T21:35:26.042" v="2898"/>
          <ac:spMkLst>
            <pc:docMk/>
            <pc:sldMk cId="164909733" sldId="294"/>
            <ac:spMk id="19" creationId="{3F806C53-846A-4628-BF60-AE66C4A9761A}"/>
          </ac:spMkLst>
        </pc:spChg>
        <pc:graphicFrameChg chg="del">
          <ac:chgData name="Anesteh, Sina" userId="0ec87b26-f348-4048-b9bc-611595822d71" providerId="ADAL" clId="{367FDF65-4D4D-43A7-AF0E-E377C667F995}" dt="2019-12-06T21:17:46.664" v="2547" actId="478"/>
          <ac:graphicFrameMkLst>
            <pc:docMk/>
            <pc:sldMk cId="164909733" sldId="294"/>
            <ac:graphicFrameMk id="4" creationId="{32ABE128-0E4F-4868-98E3-E0E6855F3262}"/>
          </ac:graphicFrameMkLst>
        </pc:graphicFrameChg>
        <pc:picChg chg="add mod modCrop">
          <ac:chgData name="Anesteh, Sina" userId="0ec87b26-f348-4048-b9bc-611595822d71" providerId="ADAL" clId="{367FDF65-4D4D-43A7-AF0E-E377C667F995}" dt="2019-12-06T21:29:32.139" v="2810" actId="14100"/>
          <ac:picMkLst>
            <pc:docMk/>
            <pc:sldMk cId="164909733" sldId="294"/>
            <ac:picMk id="16" creationId="{FF272E0F-5462-4967-B233-5558D7F92B13}"/>
          </ac:picMkLst>
        </pc:picChg>
        <pc:picChg chg="add mod modCrop">
          <ac:chgData name="Anesteh, Sina" userId="0ec87b26-f348-4048-b9bc-611595822d71" providerId="ADAL" clId="{367FDF65-4D4D-43A7-AF0E-E377C667F995}" dt="2019-12-06T21:31:07.714" v="2844" actId="1076"/>
          <ac:picMkLst>
            <pc:docMk/>
            <pc:sldMk cId="164909733" sldId="294"/>
            <ac:picMk id="17" creationId="{1B3C1948-D423-49CB-8D13-4112DE03CD6B}"/>
          </ac:picMkLst>
        </pc:picChg>
        <pc:picChg chg="add mod modCrop">
          <ac:chgData name="Anesteh, Sina" userId="0ec87b26-f348-4048-b9bc-611595822d71" providerId="ADAL" clId="{367FDF65-4D4D-43A7-AF0E-E377C667F995}" dt="2019-12-06T21:31:57.440" v="2846" actId="14100"/>
          <ac:picMkLst>
            <pc:docMk/>
            <pc:sldMk cId="164909733" sldId="294"/>
            <ac:picMk id="18" creationId="{9DC031AF-F229-49B1-8690-BEC3DD44ADC0}"/>
          </ac:picMkLst>
        </pc:picChg>
      </pc:sldChg>
      <pc:sldChg chg="addSp delSp modSp add">
        <pc:chgData name="Anesteh, Sina" userId="0ec87b26-f348-4048-b9bc-611595822d71" providerId="ADAL" clId="{367FDF65-4D4D-43A7-AF0E-E377C667F995}" dt="2019-12-07T01:47:14.617" v="4152" actId="478"/>
        <pc:sldMkLst>
          <pc:docMk/>
          <pc:sldMk cId="1829626223" sldId="295"/>
        </pc:sldMkLst>
        <pc:picChg chg="add del mod">
          <ac:chgData name="Anesteh, Sina" userId="0ec87b26-f348-4048-b9bc-611595822d71" providerId="ADAL" clId="{367FDF65-4D4D-43A7-AF0E-E377C667F995}" dt="2019-12-07T01:42:48.243" v="4142" actId="478"/>
          <ac:picMkLst>
            <pc:docMk/>
            <pc:sldMk cId="1829626223" sldId="295"/>
            <ac:picMk id="2" creationId="{12DAFE6F-92AD-4D9C-A2B6-691CEFE4C712}"/>
          </ac:picMkLst>
        </pc:picChg>
        <pc:picChg chg="del mod">
          <ac:chgData name="Anesteh, Sina" userId="0ec87b26-f348-4048-b9bc-611595822d71" providerId="ADAL" clId="{367FDF65-4D4D-43A7-AF0E-E377C667F995}" dt="2019-12-07T01:47:13.248" v="4151" actId="478"/>
          <ac:picMkLst>
            <pc:docMk/>
            <pc:sldMk cId="1829626223" sldId="295"/>
            <ac:picMk id="3" creationId="{C23B2531-9A95-4E8F-80EC-D62F335EF7D2}"/>
          </ac:picMkLst>
        </pc:picChg>
        <pc:picChg chg="del mod">
          <ac:chgData name="Anesteh, Sina" userId="0ec87b26-f348-4048-b9bc-611595822d71" providerId="ADAL" clId="{367FDF65-4D4D-43A7-AF0E-E377C667F995}" dt="2019-12-07T01:47:14.617" v="4152" actId="478"/>
          <ac:picMkLst>
            <pc:docMk/>
            <pc:sldMk cId="1829626223" sldId="295"/>
            <ac:picMk id="4" creationId="{1360716E-03AB-41E8-9601-9F79B5080EC9}"/>
          </ac:picMkLst>
        </pc:picChg>
      </pc:sldChg>
    </pc:docChg>
  </pc:docChgLst>
  <pc:docChgLst>
    <pc:chgData name="Juan Pablo Bertucci" userId="d8d45efb-83bc-401b-8699-8bbe34c803cb" providerId="ADAL" clId="{1EFA5B11-8443-40E1-B4E9-B3CFAC1826D2}"/>
    <pc:docChg chg="undo custSel addSld delSld modSld sldOrd modMainMaster">
      <pc:chgData name="Juan Pablo Bertucci" userId="d8d45efb-83bc-401b-8699-8bbe34c803cb" providerId="ADAL" clId="{1EFA5B11-8443-40E1-B4E9-B3CFAC1826D2}" dt="2019-12-07T04:14:34.417" v="6711" actId="20577"/>
      <pc:docMkLst>
        <pc:docMk/>
      </pc:docMkLst>
      <pc:sldChg chg="modSp">
        <pc:chgData name="Juan Pablo Bertucci" userId="d8d45efb-83bc-401b-8699-8bbe34c803cb" providerId="ADAL" clId="{1EFA5B11-8443-40E1-B4E9-B3CFAC1826D2}" dt="2019-12-06T19:09:26.493" v="4212" actId="255"/>
        <pc:sldMkLst>
          <pc:docMk/>
          <pc:sldMk cId="3429692700" sldId="261"/>
        </pc:sldMkLst>
        <pc:spChg chg="mod">
          <ac:chgData name="Juan Pablo Bertucci" userId="d8d45efb-83bc-401b-8699-8bbe34c803cb" providerId="ADAL" clId="{1EFA5B11-8443-40E1-B4E9-B3CFAC1826D2}" dt="2019-12-06T19:09:26.493" v="4212" actId="255"/>
          <ac:spMkLst>
            <pc:docMk/>
            <pc:sldMk cId="3429692700" sldId="261"/>
            <ac:spMk id="4" creationId="{30EA0538-25E5-485D-B56A-DF85F730DC0A}"/>
          </ac:spMkLst>
        </pc:spChg>
        <pc:spChg chg="mod">
          <ac:chgData name="Juan Pablo Bertucci" userId="d8d45efb-83bc-401b-8699-8bbe34c803cb" providerId="ADAL" clId="{1EFA5B11-8443-40E1-B4E9-B3CFAC1826D2}" dt="2019-12-06T01:18:59.508" v="1058"/>
          <ac:spMkLst>
            <pc:docMk/>
            <pc:sldMk cId="3429692700" sldId="261"/>
            <ac:spMk id="6" creationId="{00000000-0000-0000-0000-000000000000}"/>
          </ac:spMkLst>
        </pc:spChg>
        <pc:spChg chg="mod">
          <ac:chgData name="Juan Pablo Bertucci" userId="d8d45efb-83bc-401b-8699-8bbe34c803cb" providerId="ADAL" clId="{1EFA5B11-8443-40E1-B4E9-B3CFAC1826D2}" dt="2019-12-06T01:18:59.508" v="1058"/>
          <ac:spMkLst>
            <pc:docMk/>
            <pc:sldMk cId="3429692700" sldId="261"/>
            <ac:spMk id="7" creationId="{00000000-0000-0000-0000-000000000000}"/>
          </ac:spMkLst>
        </pc:spChg>
      </pc:sldChg>
      <pc:sldChg chg="addSp delSp modSp">
        <pc:chgData name="Juan Pablo Bertucci" userId="d8d45efb-83bc-401b-8699-8bbe34c803cb" providerId="ADAL" clId="{1EFA5B11-8443-40E1-B4E9-B3CFAC1826D2}" dt="2019-12-06T01:24:34.698" v="1059" actId="14100"/>
        <pc:sldMkLst>
          <pc:docMk/>
          <pc:sldMk cId="1236110187" sldId="262"/>
        </pc:sldMkLst>
        <pc:spChg chg="mod">
          <ac:chgData name="Juan Pablo Bertucci" userId="d8d45efb-83bc-401b-8699-8bbe34c803cb" providerId="ADAL" clId="{1EFA5B11-8443-40E1-B4E9-B3CFAC1826D2}" dt="2019-12-06T01:18:59.508" v="1058"/>
          <ac:spMkLst>
            <pc:docMk/>
            <pc:sldMk cId="1236110187" sldId="262"/>
            <ac:spMk id="2" creationId="{00000000-0000-0000-0000-000000000000}"/>
          </ac:spMkLst>
        </pc:spChg>
        <pc:spChg chg="mod">
          <ac:chgData name="Juan Pablo Bertucci" userId="d8d45efb-83bc-401b-8699-8bbe34c803cb" providerId="ADAL" clId="{1EFA5B11-8443-40E1-B4E9-B3CFAC1826D2}" dt="2019-12-06T01:18:59.508" v="1058"/>
          <ac:spMkLst>
            <pc:docMk/>
            <pc:sldMk cId="1236110187" sldId="262"/>
            <ac:spMk id="3" creationId="{00000000-0000-0000-0000-000000000000}"/>
          </ac:spMkLst>
        </pc:spChg>
        <pc:spChg chg="add mod">
          <ac:chgData name="Juan Pablo Bertucci" userId="d8d45efb-83bc-401b-8699-8bbe34c803cb" providerId="ADAL" clId="{1EFA5B11-8443-40E1-B4E9-B3CFAC1826D2}" dt="2019-12-04T02:34:07.444" v="466" actId="1076"/>
          <ac:spMkLst>
            <pc:docMk/>
            <pc:sldMk cId="1236110187" sldId="262"/>
            <ac:spMk id="12" creationId="{7B6FC29F-AF37-4372-B9B1-FF8A2FF105DF}"/>
          </ac:spMkLst>
        </pc:spChg>
        <pc:spChg chg="add mod">
          <ac:chgData name="Juan Pablo Bertucci" userId="d8d45efb-83bc-401b-8699-8bbe34c803cb" providerId="ADAL" clId="{1EFA5B11-8443-40E1-B4E9-B3CFAC1826D2}" dt="2019-12-04T02:33:04.211" v="460" actId="1076"/>
          <ac:spMkLst>
            <pc:docMk/>
            <pc:sldMk cId="1236110187" sldId="262"/>
            <ac:spMk id="16" creationId="{CF23263E-66C2-4573-A396-82938BDB30BD}"/>
          </ac:spMkLst>
        </pc:spChg>
        <pc:spChg chg="add mod">
          <ac:chgData name="Juan Pablo Bertucci" userId="d8d45efb-83bc-401b-8699-8bbe34c803cb" providerId="ADAL" clId="{1EFA5B11-8443-40E1-B4E9-B3CFAC1826D2}" dt="2019-12-04T02:32:41.923" v="456" actId="1076"/>
          <ac:spMkLst>
            <pc:docMk/>
            <pc:sldMk cId="1236110187" sldId="262"/>
            <ac:spMk id="17" creationId="{D315D4D9-2BDE-4928-B701-08552B8BB944}"/>
          </ac:spMkLst>
        </pc:spChg>
        <pc:spChg chg="add mod">
          <ac:chgData name="Juan Pablo Bertucci" userId="d8d45efb-83bc-401b-8699-8bbe34c803cb" providerId="ADAL" clId="{1EFA5B11-8443-40E1-B4E9-B3CFAC1826D2}" dt="2019-12-04T02:22:58.556" v="234" actId="1076"/>
          <ac:spMkLst>
            <pc:docMk/>
            <pc:sldMk cId="1236110187" sldId="262"/>
            <ac:spMk id="18" creationId="{78417E7A-DC51-41F1-84DB-A9C6956EAB87}"/>
          </ac:spMkLst>
        </pc:spChg>
        <pc:spChg chg="add mod">
          <ac:chgData name="Juan Pablo Bertucci" userId="d8d45efb-83bc-401b-8699-8bbe34c803cb" providerId="ADAL" clId="{1EFA5B11-8443-40E1-B4E9-B3CFAC1826D2}" dt="2019-12-04T02:22:58.556" v="234" actId="1076"/>
          <ac:spMkLst>
            <pc:docMk/>
            <pc:sldMk cId="1236110187" sldId="262"/>
            <ac:spMk id="19" creationId="{969D0768-AA1C-4893-AE17-BCBC55A15087}"/>
          </ac:spMkLst>
        </pc:spChg>
        <pc:spChg chg="mod topLvl">
          <ac:chgData name="Juan Pablo Bertucci" userId="d8d45efb-83bc-401b-8699-8bbe34c803cb" providerId="ADAL" clId="{1EFA5B11-8443-40E1-B4E9-B3CFAC1826D2}" dt="2019-12-04T02:33:43.135" v="464" actId="207"/>
          <ac:spMkLst>
            <pc:docMk/>
            <pc:sldMk cId="1236110187" sldId="262"/>
            <ac:spMk id="21" creationId="{56E4891E-AF13-4B2C-9570-E18FC40E0E72}"/>
          </ac:spMkLst>
        </pc:spChg>
        <pc:spChg chg="mod topLvl">
          <ac:chgData name="Juan Pablo Bertucci" userId="d8d45efb-83bc-401b-8699-8bbe34c803cb" providerId="ADAL" clId="{1EFA5B11-8443-40E1-B4E9-B3CFAC1826D2}" dt="2019-12-04T02:33:34.727" v="463" actId="165"/>
          <ac:spMkLst>
            <pc:docMk/>
            <pc:sldMk cId="1236110187" sldId="262"/>
            <ac:spMk id="22" creationId="{1FB722A0-B843-4916-B711-A33B52A41F07}"/>
          </ac:spMkLst>
        </pc:spChg>
        <pc:spChg chg="add mod">
          <ac:chgData name="Juan Pablo Bertucci" userId="d8d45efb-83bc-401b-8699-8bbe34c803cb" providerId="ADAL" clId="{1EFA5B11-8443-40E1-B4E9-B3CFAC1826D2}" dt="2019-12-04T02:32:55.259" v="459" actId="1076"/>
          <ac:spMkLst>
            <pc:docMk/>
            <pc:sldMk cId="1236110187" sldId="262"/>
            <ac:spMk id="23" creationId="{E732A251-366D-4EB1-878F-F5884A3B876F}"/>
          </ac:spMkLst>
        </pc:spChg>
        <pc:spChg chg="mod">
          <ac:chgData name="Juan Pablo Bertucci" userId="d8d45efb-83bc-401b-8699-8bbe34c803cb" providerId="ADAL" clId="{1EFA5B11-8443-40E1-B4E9-B3CFAC1826D2}" dt="2019-12-06T01:24:34.698" v="1059" actId="14100"/>
          <ac:spMkLst>
            <pc:docMk/>
            <pc:sldMk cId="1236110187" sldId="262"/>
            <ac:spMk id="24" creationId="{725082C0-F1FD-44B4-A9D2-D11ADF62FD57}"/>
          </ac:spMkLst>
        </pc:spChg>
        <pc:spChg chg="mod">
          <ac:chgData name="Juan Pablo Bertucci" userId="d8d45efb-83bc-401b-8699-8bbe34c803cb" providerId="ADAL" clId="{1EFA5B11-8443-40E1-B4E9-B3CFAC1826D2}" dt="2019-12-06T01:18:59.508" v="1058"/>
          <ac:spMkLst>
            <pc:docMk/>
            <pc:sldMk cId="1236110187" sldId="262"/>
            <ac:spMk id="25" creationId="{7DF04B04-FEE0-4BA3-8591-7F4A80CA27D8}"/>
          </ac:spMkLst>
        </pc:spChg>
        <pc:spChg chg="mod">
          <ac:chgData name="Juan Pablo Bertucci" userId="d8d45efb-83bc-401b-8699-8bbe34c803cb" providerId="ADAL" clId="{1EFA5B11-8443-40E1-B4E9-B3CFAC1826D2}" dt="2019-12-06T01:18:59.508" v="1058"/>
          <ac:spMkLst>
            <pc:docMk/>
            <pc:sldMk cId="1236110187" sldId="262"/>
            <ac:spMk id="26" creationId="{54711A8E-51FE-40B3-981F-5204BEA58332}"/>
          </ac:spMkLst>
        </pc:spChg>
        <pc:spChg chg="mod">
          <ac:chgData name="Juan Pablo Bertucci" userId="d8d45efb-83bc-401b-8699-8bbe34c803cb" providerId="ADAL" clId="{1EFA5B11-8443-40E1-B4E9-B3CFAC1826D2}" dt="2019-12-06T01:18:59.508" v="1058"/>
          <ac:spMkLst>
            <pc:docMk/>
            <pc:sldMk cId="1236110187" sldId="262"/>
            <ac:spMk id="28" creationId="{C4D75E0D-05D3-4276-8966-5BEE13ACD860}"/>
          </ac:spMkLst>
        </pc:spChg>
        <pc:grpChg chg="add mod">
          <ac:chgData name="Juan Pablo Bertucci" userId="d8d45efb-83bc-401b-8699-8bbe34c803cb" providerId="ADAL" clId="{1EFA5B11-8443-40E1-B4E9-B3CFAC1826D2}" dt="2019-12-04T02:22:58.556" v="234" actId="1076"/>
          <ac:grpSpMkLst>
            <pc:docMk/>
            <pc:sldMk cId="1236110187" sldId="262"/>
            <ac:grpSpMk id="4" creationId="{F6206216-796E-4587-8F29-C2CE62345B45}"/>
          </ac:grpSpMkLst>
        </pc:grpChg>
        <pc:grpChg chg="add mod">
          <ac:chgData name="Juan Pablo Bertucci" userId="d8d45efb-83bc-401b-8699-8bbe34c803cb" providerId="ADAL" clId="{1EFA5B11-8443-40E1-B4E9-B3CFAC1826D2}" dt="2019-12-04T02:23:29.358" v="253" actId="1037"/>
          <ac:grpSpMkLst>
            <pc:docMk/>
            <pc:sldMk cId="1236110187" sldId="262"/>
            <ac:grpSpMk id="8" creationId="{EA5618C9-15D0-46FE-88C0-5CC1D362DB02}"/>
          </ac:grpSpMkLst>
        </pc:grpChg>
        <pc:grpChg chg="add mod">
          <ac:chgData name="Juan Pablo Bertucci" userId="d8d45efb-83bc-401b-8699-8bbe34c803cb" providerId="ADAL" clId="{1EFA5B11-8443-40E1-B4E9-B3CFAC1826D2}" dt="2019-12-04T02:22:58.556" v="234" actId="1076"/>
          <ac:grpSpMkLst>
            <pc:docMk/>
            <pc:sldMk cId="1236110187" sldId="262"/>
            <ac:grpSpMk id="13" creationId="{1677115E-2AC7-43A2-AB9A-0EAAC17ECAEC}"/>
          </ac:grpSpMkLst>
        </pc:grpChg>
        <pc:grpChg chg="add del mod">
          <ac:chgData name="Juan Pablo Bertucci" userId="d8d45efb-83bc-401b-8699-8bbe34c803cb" providerId="ADAL" clId="{1EFA5B11-8443-40E1-B4E9-B3CFAC1826D2}" dt="2019-12-04T02:33:34.727" v="463" actId="165"/>
          <ac:grpSpMkLst>
            <pc:docMk/>
            <pc:sldMk cId="1236110187" sldId="262"/>
            <ac:grpSpMk id="20" creationId="{B6D451D4-2E58-42CF-914E-E3568D1972B2}"/>
          </ac:grpSpMkLst>
        </pc:grpChg>
      </pc:sldChg>
      <pc:sldChg chg="addSp delSp modSp modNotesTx">
        <pc:chgData name="Juan Pablo Bertucci" userId="d8d45efb-83bc-401b-8699-8bbe34c803cb" providerId="ADAL" clId="{1EFA5B11-8443-40E1-B4E9-B3CFAC1826D2}" dt="2019-12-07T03:38:27.665" v="6089" actId="20577"/>
        <pc:sldMkLst>
          <pc:docMk/>
          <pc:sldMk cId="3314539407" sldId="264"/>
        </pc:sldMkLst>
        <pc:spChg chg="mod">
          <ac:chgData name="Juan Pablo Bertucci" userId="d8d45efb-83bc-401b-8699-8bbe34c803cb" providerId="ADAL" clId="{1EFA5B11-8443-40E1-B4E9-B3CFAC1826D2}" dt="2019-12-06T01:18:59.508" v="1058"/>
          <ac:spMkLst>
            <pc:docMk/>
            <pc:sldMk cId="3314539407" sldId="264"/>
            <ac:spMk id="2" creationId="{00000000-0000-0000-0000-000000000000}"/>
          </ac:spMkLst>
        </pc:spChg>
        <pc:spChg chg="mod">
          <ac:chgData name="Juan Pablo Bertucci" userId="d8d45efb-83bc-401b-8699-8bbe34c803cb" providerId="ADAL" clId="{1EFA5B11-8443-40E1-B4E9-B3CFAC1826D2}" dt="2019-12-06T22:51:41.310" v="4359" actId="20577"/>
          <ac:spMkLst>
            <pc:docMk/>
            <pc:sldMk cId="3314539407" sldId="264"/>
            <ac:spMk id="3" creationId="{00000000-0000-0000-0000-000000000000}"/>
          </ac:spMkLst>
        </pc:spChg>
        <pc:spChg chg="mod">
          <ac:chgData name="Juan Pablo Bertucci" userId="d8d45efb-83bc-401b-8699-8bbe34c803cb" providerId="ADAL" clId="{1EFA5B11-8443-40E1-B4E9-B3CFAC1826D2}" dt="2019-12-06T01:18:59.508" v="1058"/>
          <ac:spMkLst>
            <pc:docMk/>
            <pc:sldMk cId="3314539407" sldId="264"/>
            <ac:spMk id="4" creationId="{C7CD32FC-9B75-4C2F-8FAA-27AFADC33B64}"/>
          </ac:spMkLst>
        </pc:spChg>
        <pc:spChg chg="mod">
          <ac:chgData name="Juan Pablo Bertucci" userId="d8d45efb-83bc-401b-8699-8bbe34c803cb" providerId="ADAL" clId="{1EFA5B11-8443-40E1-B4E9-B3CFAC1826D2}" dt="2019-12-06T01:18:59.508" v="1058"/>
          <ac:spMkLst>
            <pc:docMk/>
            <pc:sldMk cId="3314539407" sldId="264"/>
            <ac:spMk id="5" creationId="{65FD8070-B9CE-44E7-984F-03337415AB6B}"/>
          </ac:spMkLst>
        </pc:spChg>
        <pc:spChg chg="mod">
          <ac:chgData name="Juan Pablo Bertucci" userId="d8d45efb-83bc-401b-8699-8bbe34c803cb" providerId="ADAL" clId="{1EFA5B11-8443-40E1-B4E9-B3CFAC1826D2}" dt="2019-12-06T01:18:59.508" v="1058"/>
          <ac:spMkLst>
            <pc:docMk/>
            <pc:sldMk cId="3314539407" sldId="264"/>
            <ac:spMk id="6" creationId="{70E21323-9DB6-4C90-9FC2-8265DDE5DFD8}"/>
          </ac:spMkLst>
        </pc:spChg>
        <pc:spChg chg="mod">
          <ac:chgData name="Juan Pablo Bertucci" userId="d8d45efb-83bc-401b-8699-8bbe34c803cb" providerId="ADAL" clId="{1EFA5B11-8443-40E1-B4E9-B3CFAC1826D2}" dt="2019-12-06T18:24:05.154" v="3661" actId="1036"/>
          <ac:spMkLst>
            <pc:docMk/>
            <pc:sldMk cId="3314539407" sldId="264"/>
            <ac:spMk id="7" creationId="{85C45171-6FFA-48A1-BA4F-A9B9590AA7A2}"/>
          </ac:spMkLst>
        </pc:spChg>
        <pc:graphicFrameChg chg="add del mod modGraphic">
          <ac:chgData name="Juan Pablo Bertucci" userId="d8d45efb-83bc-401b-8699-8bbe34c803cb" providerId="ADAL" clId="{1EFA5B11-8443-40E1-B4E9-B3CFAC1826D2}" dt="2019-12-07T01:52:06.767" v="5365"/>
          <ac:graphicFrameMkLst>
            <pc:docMk/>
            <pc:sldMk cId="3314539407" sldId="264"/>
            <ac:graphicFrameMk id="8" creationId="{52FC0DD6-A598-4494-8DF5-F97415F39537}"/>
          </ac:graphicFrameMkLst>
        </pc:graphicFrameChg>
        <pc:picChg chg="add mod">
          <ac:chgData name="Juan Pablo Bertucci" userId="d8d45efb-83bc-401b-8699-8bbe34c803cb" providerId="ADAL" clId="{1EFA5B11-8443-40E1-B4E9-B3CFAC1826D2}" dt="2019-12-07T01:52:59.422" v="5371" actId="1076"/>
          <ac:picMkLst>
            <pc:docMk/>
            <pc:sldMk cId="3314539407" sldId="264"/>
            <ac:picMk id="9" creationId="{3B80B6DC-C760-4B1C-8BCB-0B1AF0BC5F6E}"/>
          </ac:picMkLst>
        </pc:picChg>
      </pc:sldChg>
      <pc:sldChg chg="addSp modSp ord">
        <pc:chgData name="Juan Pablo Bertucci" userId="d8d45efb-83bc-401b-8699-8bbe34c803cb" providerId="ADAL" clId="{1EFA5B11-8443-40E1-B4E9-B3CFAC1826D2}" dt="2019-12-06T01:18:59.508" v="1058"/>
        <pc:sldMkLst>
          <pc:docMk/>
          <pc:sldMk cId="4210504879" sldId="265"/>
        </pc:sldMkLst>
        <pc:spChg chg="mod">
          <ac:chgData name="Juan Pablo Bertucci" userId="d8d45efb-83bc-401b-8699-8bbe34c803cb" providerId="ADAL" clId="{1EFA5B11-8443-40E1-B4E9-B3CFAC1826D2}" dt="2019-12-06T01:18:59.508" v="1058"/>
          <ac:spMkLst>
            <pc:docMk/>
            <pc:sldMk cId="4210504879" sldId="265"/>
            <ac:spMk id="2" creationId="{00000000-0000-0000-0000-000000000000}"/>
          </ac:spMkLst>
        </pc:spChg>
        <pc:spChg chg="mod">
          <ac:chgData name="Juan Pablo Bertucci" userId="d8d45efb-83bc-401b-8699-8bbe34c803cb" providerId="ADAL" clId="{1EFA5B11-8443-40E1-B4E9-B3CFAC1826D2}" dt="2019-12-06T01:18:59.508" v="1058"/>
          <ac:spMkLst>
            <pc:docMk/>
            <pc:sldMk cId="4210504879" sldId="265"/>
            <ac:spMk id="3" creationId="{00000000-0000-0000-0000-000000000000}"/>
          </ac:spMkLst>
        </pc:spChg>
        <pc:spChg chg="mod">
          <ac:chgData name="Juan Pablo Bertucci" userId="d8d45efb-83bc-401b-8699-8bbe34c803cb" providerId="ADAL" clId="{1EFA5B11-8443-40E1-B4E9-B3CFAC1826D2}" dt="2019-12-06T01:18:59.508" v="1058"/>
          <ac:spMkLst>
            <pc:docMk/>
            <pc:sldMk cId="4210504879" sldId="265"/>
            <ac:spMk id="6" creationId="{675C9235-3EE0-428A-B48E-FD926B55F5E0}"/>
          </ac:spMkLst>
        </pc:spChg>
        <pc:spChg chg="mod">
          <ac:chgData name="Juan Pablo Bertucci" userId="d8d45efb-83bc-401b-8699-8bbe34c803cb" providerId="ADAL" clId="{1EFA5B11-8443-40E1-B4E9-B3CFAC1826D2}" dt="2019-12-06T01:18:59.508" v="1058"/>
          <ac:spMkLst>
            <pc:docMk/>
            <pc:sldMk cId="4210504879" sldId="265"/>
            <ac:spMk id="8" creationId="{1FE58C8C-9BE6-4CBD-862B-163C24B23BCF}"/>
          </ac:spMkLst>
        </pc:spChg>
        <pc:spChg chg="mod">
          <ac:chgData name="Juan Pablo Bertucci" userId="d8d45efb-83bc-401b-8699-8bbe34c803cb" providerId="ADAL" clId="{1EFA5B11-8443-40E1-B4E9-B3CFAC1826D2}" dt="2019-12-06T01:18:59.508" v="1058"/>
          <ac:spMkLst>
            <pc:docMk/>
            <pc:sldMk cId="4210504879" sldId="265"/>
            <ac:spMk id="10" creationId="{20DAA816-BE80-4E13-A06C-571EF50C1FCF}"/>
          </ac:spMkLst>
        </pc:spChg>
        <pc:spChg chg="mod">
          <ac:chgData name="Juan Pablo Bertucci" userId="d8d45efb-83bc-401b-8699-8bbe34c803cb" providerId="ADAL" clId="{1EFA5B11-8443-40E1-B4E9-B3CFAC1826D2}" dt="2019-12-06T01:18:59.508" v="1058"/>
          <ac:spMkLst>
            <pc:docMk/>
            <pc:sldMk cId="4210504879" sldId="265"/>
            <ac:spMk id="12" creationId="{B22D758F-A50C-4FB4-A1F1-A150E93C32B3}"/>
          </ac:spMkLst>
        </pc:spChg>
        <pc:picChg chg="add mod">
          <ac:chgData name="Juan Pablo Bertucci" userId="d8d45efb-83bc-401b-8699-8bbe34c803cb" providerId="ADAL" clId="{1EFA5B11-8443-40E1-B4E9-B3CFAC1826D2}" dt="2019-12-04T02:46:43.737" v="689" actId="1076"/>
          <ac:picMkLst>
            <pc:docMk/>
            <pc:sldMk cId="4210504879" sldId="265"/>
            <ac:picMk id="4" creationId="{A4E585A6-2C75-4C37-A69A-3DDCEC7703E9}"/>
          </ac:picMkLst>
        </pc:picChg>
      </pc:sldChg>
      <pc:sldChg chg="addSp delSp modSp modNotesTx">
        <pc:chgData name="Juan Pablo Bertucci" userId="d8d45efb-83bc-401b-8699-8bbe34c803cb" providerId="ADAL" clId="{1EFA5B11-8443-40E1-B4E9-B3CFAC1826D2}" dt="2019-12-07T04:00:38.420" v="6685" actId="20577"/>
        <pc:sldMkLst>
          <pc:docMk/>
          <pc:sldMk cId="3723001933" sldId="266"/>
        </pc:sldMkLst>
        <pc:spChg chg="mod">
          <ac:chgData name="Juan Pablo Bertucci" userId="d8d45efb-83bc-401b-8699-8bbe34c803cb" providerId="ADAL" clId="{1EFA5B11-8443-40E1-B4E9-B3CFAC1826D2}" dt="2019-12-07T03:38:39.094" v="6092" actId="20577"/>
          <ac:spMkLst>
            <pc:docMk/>
            <pc:sldMk cId="3723001933" sldId="266"/>
            <ac:spMk id="2" creationId="{00000000-0000-0000-0000-000000000000}"/>
          </ac:spMkLst>
        </pc:spChg>
        <pc:spChg chg="mod">
          <ac:chgData name="Juan Pablo Bertucci" userId="d8d45efb-83bc-401b-8699-8bbe34c803cb" providerId="ADAL" clId="{1EFA5B11-8443-40E1-B4E9-B3CFAC1826D2}" dt="2019-12-06T23:06:10.303" v="4990" actId="20577"/>
          <ac:spMkLst>
            <pc:docMk/>
            <pc:sldMk cId="3723001933" sldId="266"/>
            <ac:spMk id="3" creationId="{00000000-0000-0000-0000-000000000000}"/>
          </ac:spMkLst>
        </pc:spChg>
        <pc:spChg chg="mod">
          <ac:chgData name="Juan Pablo Bertucci" userId="d8d45efb-83bc-401b-8699-8bbe34c803cb" providerId="ADAL" clId="{1EFA5B11-8443-40E1-B4E9-B3CFAC1826D2}" dt="2019-12-06T01:18:59.508" v="1058"/>
          <ac:spMkLst>
            <pc:docMk/>
            <pc:sldMk cId="3723001933" sldId="266"/>
            <ac:spMk id="4" creationId="{2825CC80-0EC0-4A03-87F8-FB354C08D19C}"/>
          </ac:spMkLst>
        </pc:spChg>
        <pc:spChg chg="mod">
          <ac:chgData name="Juan Pablo Bertucci" userId="d8d45efb-83bc-401b-8699-8bbe34c803cb" providerId="ADAL" clId="{1EFA5B11-8443-40E1-B4E9-B3CFAC1826D2}" dt="2019-12-06T01:18:59.508" v="1058"/>
          <ac:spMkLst>
            <pc:docMk/>
            <pc:sldMk cId="3723001933" sldId="266"/>
            <ac:spMk id="5" creationId="{83935A29-E7CC-4046-BBB3-1DBD8C78C95B}"/>
          </ac:spMkLst>
        </pc:spChg>
        <pc:spChg chg="mod">
          <ac:chgData name="Juan Pablo Bertucci" userId="d8d45efb-83bc-401b-8699-8bbe34c803cb" providerId="ADAL" clId="{1EFA5B11-8443-40E1-B4E9-B3CFAC1826D2}" dt="2019-12-06T01:18:59.508" v="1058"/>
          <ac:spMkLst>
            <pc:docMk/>
            <pc:sldMk cId="3723001933" sldId="266"/>
            <ac:spMk id="6" creationId="{D7E958A7-4C72-4B15-AE0C-2D28FB73CCFE}"/>
          </ac:spMkLst>
        </pc:spChg>
        <pc:spChg chg="mod">
          <ac:chgData name="Juan Pablo Bertucci" userId="d8d45efb-83bc-401b-8699-8bbe34c803cb" providerId="ADAL" clId="{1EFA5B11-8443-40E1-B4E9-B3CFAC1826D2}" dt="2019-12-06T18:24:02.629" v="3660" actId="1036"/>
          <ac:spMkLst>
            <pc:docMk/>
            <pc:sldMk cId="3723001933" sldId="266"/>
            <ac:spMk id="7" creationId="{6A8B9576-A21A-49A2-9245-50F4DE20FA1C}"/>
          </ac:spMkLst>
        </pc:spChg>
        <pc:spChg chg="add del mod">
          <ac:chgData name="Juan Pablo Bertucci" userId="d8d45efb-83bc-401b-8699-8bbe34c803cb" providerId="ADAL" clId="{1EFA5B11-8443-40E1-B4E9-B3CFAC1826D2}" dt="2019-12-06T23:05:01.109" v="4913" actId="478"/>
          <ac:spMkLst>
            <pc:docMk/>
            <pc:sldMk cId="3723001933" sldId="266"/>
            <ac:spMk id="14" creationId="{863FE273-5FE2-44BF-9559-F92550D9B26B}"/>
          </ac:spMkLst>
        </pc:spChg>
        <pc:spChg chg="add del">
          <ac:chgData name="Juan Pablo Bertucci" userId="d8d45efb-83bc-401b-8699-8bbe34c803cb" providerId="ADAL" clId="{1EFA5B11-8443-40E1-B4E9-B3CFAC1826D2}" dt="2019-12-06T23:04:53.016" v="4908"/>
          <ac:spMkLst>
            <pc:docMk/>
            <pc:sldMk cId="3723001933" sldId="266"/>
            <ac:spMk id="18" creationId="{7CD08D45-A878-4B0E-BB2E-C1B7D7DD2392}"/>
          </ac:spMkLst>
        </pc:spChg>
        <pc:spChg chg="add del">
          <ac:chgData name="Juan Pablo Bertucci" userId="d8d45efb-83bc-401b-8699-8bbe34c803cb" providerId="ADAL" clId="{1EFA5B11-8443-40E1-B4E9-B3CFAC1826D2}" dt="2019-12-06T23:04:57.929" v="4911" actId="478"/>
          <ac:spMkLst>
            <pc:docMk/>
            <pc:sldMk cId="3723001933" sldId="266"/>
            <ac:spMk id="20" creationId="{D85EEDFD-9DC3-4AED-8F51-20D2C5F95BF6}"/>
          </ac:spMkLst>
        </pc:spChg>
        <pc:graphicFrameChg chg="add del mod">
          <ac:chgData name="Juan Pablo Bertucci" userId="d8d45efb-83bc-401b-8699-8bbe34c803cb" providerId="ADAL" clId="{1EFA5B11-8443-40E1-B4E9-B3CFAC1826D2}" dt="2019-12-06T23:04:56.793" v="4910" actId="478"/>
          <ac:graphicFrameMkLst>
            <pc:docMk/>
            <pc:sldMk cId="3723001933" sldId="266"/>
            <ac:graphicFrameMk id="15" creationId="{F79AA542-80FC-4051-8B35-FB5335BB11C9}"/>
          </ac:graphicFrameMkLst>
        </pc:graphicFrameChg>
        <pc:picChg chg="add mod modCrop">
          <ac:chgData name="Juan Pablo Bertucci" userId="d8d45efb-83bc-401b-8699-8bbe34c803cb" providerId="ADAL" clId="{1EFA5B11-8443-40E1-B4E9-B3CFAC1826D2}" dt="2019-12-07T01:32:39.333" v="5261" actId="1038"/>
          <ac:picMkLst>
            <pc:docMk/>
            <pc:sldMk cId="3723001933" sldId="266"/>
            <ac:picMk id="9" creationId="{1C0BF303-C5F6-41FE-90F1-D7FE251ABA7F}"/>
          </ac:picMkLst>
        </pc:picChg>
        <pc:picChg chg="add mod">
          <ac:chgData name="Juan Pablo Bertucci" userId="d8d45efb-83bc-401b-8699-8bbe34c803cb" providerId="ADAL" clId="{1EFA5B11-8443-40E1-B4E9-B3CFAC1826D2}" dt="2019-12-07T01:32:42.882" v="5269" actId="1036"/>
          <ac:picMkLst>
            <pc:docMk/>
            <pc:sldMk cId="3723001933" sldId="266"/>
            <ac:picMk id="11" creationId="{697A6B02-F42D-4FFF-BF71-E75998262544}"/>
          </ac:picMkLst>
        </pc:picChg>
        <pc:picChg chg="add del mod">
          <ac:chgData name="Juan Pablo Bertucci" userId="d8d45efb-83bc-401b-8699-8bbe34c803cb" providerId="ADAL" clId="{1EFA5B11-8443-40E1-B4E9-B3CFAC1826D2}" dt="2019-12-06T23:04:50.500" v="4906"/>
          <ac:picMkLst>
            <pc:docMk/>
            <pc:sldMk cId="3723001933" sldId="266"/>
            <ac:picMk id="13" creationId="{419C318B-F83E-4266-877C-A816D46A0267}"/>
          </ac:picMkLst>
        </pc:picChg>
        <pc:picChg chg="add del">
          <ac:chgData name="Juan Pablo Bertucci" userId="d8d45efb-83bc-401b-8699-8bbe34c803cb" providerId="ADAL" clId="{1EFA5B11-8443-40E1-B4E9-B3CFAC1826D2}" dt="2019-12-06T23:04:53.016" v="4908"/>
          <ac:picMkLst>
            <pc:docMk/>
            <pc:sldMk cId="3723001933" sldId="266"/>
            <ac:picMk id="17" creationId="{D9242B79-FB6A-41F6-AC5C-F5B02AF6F1DF}"/>
          </ac:picMkLst>
        </pc:picChg>
        <pc:picChg chg="add mod">
          <ac:chgData name="Juan Pablo Bertucci" userId="d8d45efb-83bc-401b-8699-8bbe34c803cb" providerId="ADAL" clId="{1EFA5B11-8443-40E1-B4E9-B3CFAC1826D2}" dt="2019-12-06T23:05:27.766" v="4960" actId="14100"/>
          <ac:picMkLst>
            <pc:docMk/>
            <pc:sldMk cId="3723001933" sldId="266"/>
            <ac:picMk id="19" creationId="{8272DF83-F958-4BDF-A557-C1B4548FEDC8}"/>
          </ac:picMkLst>
        </pc:picChg>
        <pc:picChg chg="add del mod">
          <ac:chgData name="Juan Pablo Bertucci" userId="d8d45efb-83bc-401b-8699-8bbe34c803cb" providerId="ADAL" clId="{1EFA5B11-8443-40E1-B4E9-B3CFAC1826D2}" dt="2019-12-06T00:43:33.478" v="912"/>
          <ac:picMkLst>
            <pc:docMk/>
            <pc:sldMk cId="3723001933" sldId="266"/>
            <ac:picMk id="1026" creationId="{BAC51E28-FBF4-42EE-A2F2-C5CD29579867}"/>
          </ac:picMkLst>
        </pc:picChg>
      </pc:sldChg>
      <pc:sldChg chg="modSp">
        <pc:chgData name="Juan Pablo Bertucci" userId="d8d45efb-83bc-401b-8699-8bbe34c803cb" providerId="ADAL" clId="{1EFA5B11-8443-40E1-B4E9-B3CFAC1826D2}" dt="2019-12-06T01:18:59.508" v="1058"/>
        <pc:sldMkLst>
          <pc:docMk/>
          <pc:sldMk cId="2210352626" sldId="269"/>
        </pc:sldMkLst>
        <pc:spChg chg="mod">
          <ac:chgData name="Juan Pablo Bertucci" userId="d8d45efb-83bc-401b-8699-8bbe34c803cb" providerId="ADAL" clId="{1EFA5B11-8443-40E1-B4E9-B3CFAC1826D2}" dt="2019-12-06T01:18:59.508" v="1058"/>
          <ac:spMkLst>
            <pc:docMk/>
            <pc:sldMk cId="2210352626" sldId="269"/>
            <ac:spMk id="2" creationId="{00000000-0000-0000-0000-000000000000}"/>
          </ac:spMkLst>
        </pc:spChg>
        <pc:spChg chg="mod">
          <ac:chgData name="Juan Pablo Bertucci" userId="d8d45efb-83bc-401b-8699-8bbe34c803cb" providerId="ADAL" clId="{1EFA5B11-8443-40E1-B4E9-B3CFAC1826D2}" dt="2019-12-06T01:18:59.508" v="1058"/>
          <ac:spMkLst>
            <pc:docMk/>
            <pc:sldMk cId="2210352626" sldId="269"/>
            <ac:spMk id="3" creationId="{00000000-0000-0000-0000-000000000000}"/>
          </ac:spMkLst>
        </pc:spChg>
        <pc:spChg chg="mod">
          <ac:chgData name="Juan Pablo Bertucci" userId="d8d45efb-83bc-401b-8699-8bbe34c803cb" providerId="ADAL" clId="{1EFA5B11-8443-40E1-B4E9-B3CFAC1826D2}" dt="2019-12-06T01:18:59.508" v="1058"/>
          <ac:spMkLst>
            <pc:docMk/>
            <pc:sldMk cId="2210352626" sldId="269"/>
            <ac:spMk id="5" creationId="{7DD2097D-65B0-40E3-9088-0DF4942D4DD6}"/>
          </ac:spMkLst>
        </pc:spChg>
        <pc:spChg chg="mod">
          <ac:chgData name="Juan Pablo Bertucci" userId="d8d45efb-83bc-401b-8699-8bbe34c803cb" providerId="ADAL" clId="{1EFA5B11-8443-40E1-B4E9-B3CFAC1826D2}" dt="2019-12-06T01:18:59.508" v="1058"/>
          <ac:spMkLst>
            <pc:docMk/>
            <pc:sldMk cId="2210352626" sldId="269"/>
            <ac:spMk id="7" creationId="{5602C191-692F-4AE7-AAFF-9F92AF01E73A}"/>
          </ac:spMkLst>
        </pc:spChg>
        <pc:spChg chg="mod">
          <ac:chgData name="Juan Pablo Bertucci" userId="d8d45efb-83bc-401b-8699-8bbe34c803cb" providerId="ADAL" clId="{1EFA5B11-8443-40E1-B4E9-B3CFAC1826D2}" dt="2019-12-06T01:18:59.508" v="1058"/>
          <ac:spMkLst>
            <pc:docMk/>
            <pc:sldMk cId="2210352626" sldId="269"/>
            <ac:spMk id="9" creationId="{87CBE5E0-152E-45B1-A2ED-4A4213EF8EED}"/>
          </ac:spMkLst>
        </pc:spChg>
        <pc:spChg chg="mod">
          <ac:chgData name="Juan Pablo Bertucci" userId="d8d45efb-83bc-401b-8699-8bbe34c803cb" providerId="ADAL" clId="{1EFA5B11-8443-40E1-B4E9-B3CFAC1826D2}" dt="2019-12-06T01:18:59.508" v="1058"/>
          <ac:spMkLst>
            <pc:docMk/>
            <pc:sldMk cId="2210352626" sldId="269"/>
            <ac:spMk id="11" creationId="{EF81DBAD-7DA3-4C69-B467-CC4C22FB90EF}"/>
          </ac:spMkLst>
        </pc:spChg>
      </pc:sldChg>
      <pc:sldChg chg="addSp delSp modSp mod ord modNotesTx">
        <pc:chgData name="Juan Pablo Bertucci" userId="d8d45efb-83bc-401b-8699-8bbe34c803cb" providerId="ADAL" clId="{1EFA5B11-8443-40E1-B4E9-B3CFAC1826D2}" dt="2019-12-07T03:50:06.032" v="6261"/>
        <pc:sldMkLst>
          <pc:docMk/>
          <pc:sldMk cId="1750387219" sldId="270"/>
        </pc:sldMkLst>
        <pc:spChg chg="mod">
          <ac:chgData name="Juan Pablo Bertucci" userId="d8d45efb-83bc-401b-8699-8bbe34c803cb" providerId="ADAL" clId="{1EFA5B11-8443-40E1-B4E9-B3CFAC1826D2}" dt="2019-12-06T17:57:34.700" v="3284" actId="20577"/>
          <ac:spMkLst>
            <pc:docMk/>
            <pc:sldMk cId="1750387219" sldId="270"/>
            <ac:spMk id="2" creationId="{00000000-0000-0000-0000-000000000000}"/>
          </ac:spMkLst>
        </pc:spChg>
        <pc:spChg chg="del mod">
          <ac:chgData name="Juan Pablo Bertucci" userId="d8d45efb-83bc-401b-8699-8bbe34c803cb" providerId="ADAL" clId="{1EFA5B11-8443-40E1-B4E9-B3CFAC1826D2}" dt="2019-12-07T01:03:32.676" v="5095" actId="478"/>
          <ac:spMkLst>
            <pc:docMk/>
            <pc:sldMk cId="1750387219" sldId="270"/>
            <ac:spMk id="3" creationId="{00000000-0000-0000-0000-000000000000}"/>
          </ac:spMkLst>
        </pc:spChg>
        <pc:spChg chg="add mod">
          <ac:chgData name="Juan Pablo Bertucci" userId="d8d45efb-83bc-401b-8699-8bbe34c803cb" providerId="ADAL" clId="{1EFA5B11-8443-40E1-B4E9-B3CFAC1826D2}" dt="2019-12-06T18:24:41.842" v="3665" actId="1076"/>
          <ac:spMkLst>
            <pc:docMk/>
            <pc:sldMk cId="1750387219" sldId="270"/>
            <ac:spMk id="8" creationId="{304FE938-F0B1-4B90-9794-4ECC849E140B}"/>
          </ac:spMkLst>
        </pc:spChg>
        <pc:spChg chg="add mod">
          <ac:chgData name="Juan Pablo Bertucci" userId="d8d45efb-83bc-401b-8699-8bbe34c803cb" providerId="ADAL" clId="{1EFA5B11-8443-40E1-B4E9-B3CFAC1826D2}" dt="2019-12-06T18:24:41.842" v="3665" actId="1076"/>
          <ac:spMkLst>
            <pc:docMk/>
            <pc:sldMk cId="1750387219" sldId="270"/>
            <ac:spMk id="9" creationId="{3B9A3201-9144-4405-8019-DAED5FD307E7}"/>
          </ac:spMkLst>
        </pc:spChg>
        <pc:spChg chg="add mod">
          <ac:chgData name="Juan Pablo Bertucci" userId="d8d45efb-83bc-401b-8699-8bbe34c803cb" providerId="ADAL" clId="{1EFA5B11-8443-40E1-B4E9-B3CFAC1826D2}" dt="2019-12-06T18:24:41.842" v="3665" actId="1076"/>
          <ac:spMkLst>
            <pc:docMk/>
            <pc:sldMk cId="1750387219" sldId="270"/>
            <ac:spMk id="10" creationId="{250D16DE-D865-4C04-BBCF-C6B04D112EE8}"/>
          </ac:spMkLst>
        </pc:spChg>
        <pc:spChg chg="add mod">
          <ac:chgData name="Juan Pablo Bertucci" userId="d8d45efb-83bc-401b-8699-8bbe34c803cb" providerId="ADAL" clId="{1EFA5B11-8443-40E1-B4E9-B3CFAC1826D2}" dt="2019-12-06T22:47:34.955" v="4231" actId="1035"/>
          <ac:spMkLst>
            <pc:docMk/>
            <pc:sldMk cId="1750387219" sldId="270"/>
            <ac:spMk id="11" creationId="{793BF0A8-1FB0-4150-8E8D-27E5BCABA07F}"/>
          </ac:spMkLst>
        </pc:spChg>
        <pc:spChg chg="del mod">
          <ac:chgData name="Juan Pablo Bertucci" userId="d8d45efb-83bc-401b-8699-8bbe34c803cb" providerId="ADAL" clId="{1EFA5B11-8443-40E1-B4E9-B3CFAC1826D2}" dt="2019-12-07T01:03:37.961" v="5099"/>
          <ac:spMkLst>
            <pc:docMk/>
            <pc:sldMk cId="1750387219" sldId="270"/>
            <ac:spMk id="12" creationId="{2C539D8D-5A4A-4337-90E0-2731E0D2349E}"/>
          </ac:spMkLst>
        </pc:spChg>
        <pc:graphicFrameChg chg="add del">
          <ac:chgData name="Juan Pablo Bertucci" userId="d8d45efb-83bc-401b-8699-8bbe34c803cb" providerId="ADAL" clId="{1EFA5B11-8443-40E1-B4E9-B3CFAC1826D2}" dt="2019-12-06T17:54:59.779" v="3242" actId="478"/>
          <ac:graphicFrameMkLst>
            <pc:docMk/>
            <pc:sldMk cId="1750387219" sldId="270"/>
            <ac:graphicFrameMk id="4" creationId="{DCB73D4A-D87E-499F-A116-D1A3865AEB05}"/>
          </ac:graphicFrameMkLst>
        </pc:graphicFrameChg>
        <pc:graphicFrameChg chg="add del">
          <ac:chgData name="Juan Pablo Bertucci" userId="d8d45efb-83bc-401b-8699-8bbe34c803cb" providerId="ADAL" clId="{1EFA5B11-8443-40E1-B4E9-B3CFAC1826D2}" dt="2019-12-06T17:52:14.947" v="3214" actId="478"/>
          <ac:graphicFrameMkLst>
            <pc:docMk/>
            <pc:sldMk cId="1750387219" sldId="270"/>
            <ac:graphicFrameMk id="5" creationId="{718E15B7-06A6-4E01-AD1E-DD0C7693797C}"/>
          </ac:graphicFrameMkLst>
        </pc:graphicFrameChg>
        <pc:graphicFrameChg chg="add mod">
          <ac:chgData name="Juan Pablo Bertucci" userId="d8d45efb-83bc-401b-8699-8bbe34c803cb" providerId="ADAL" clId="{1EFA5B11-8443-40E1-B4E9-B3CFAC1826D2}" dt="2019-12-07T03:50:06.032" v="6261"/>
          <ac:graphicFrameMkLst>
            <pc:docMk/>
            <pc:sldMk cId="1750387219" sldId="270"/>
            <ac:graphicFrameMk id="6" creationId="{6BDFEDF9-958B-4D05-8E60-CF995AF18A27}"/>
          </ac:graphicFrameMkLst>
        </pc:graphicFrameChg>
        <pc:graphicFrameChg chg="add mod">
          <ac:chgData name="Juan Pablo Bertucci" userId="d8d45efb-83bc-401b-8699-8bbe34c803cb" providerId="ADAL" clId="{1EFA5B11-8443-40E1-B4E9-B3CFAC1826D2}" dt="2019-12-07T03:50:01.430" v="6260"/>
          <ac:graphicFrameMkLst>
            <pc:docMk/>
            <pc:sldMk cId="1750387219" sldId="270"/>
            <ac:graphicFrameMk id="7" creationId="{96AE2E18-8CA0-4E2A-B232-D9D0B989302A}"/>
          </ac:graphicFrameMkLst>
        </pc:graphicFrameChg>
      </pc:sldChg>
      <pc:sldChg chg="modSp">
        <pc:chgData name="Juan Pablo Bertucci" userId="d8d45efb-83bc-401b-8699-8bbe34c803cb" providerId="ADAL" clId="{1EFA5B11-8443-40E1-B4E9-B3CFAC1826D2}" dt="2019-12-06T01:18:59.508" v="1058"/>
        <pc:sldMkLst>
          <pc:docMk/>
          <pc:sldMk cId="3781152877" sldId="271"/>
        </pc:sldMkLst>
        <pc:spChg chg="mod">
          <ac:chgData name="Juan Pablo Bertucci" userId="d8d45efb-83bc-401b-8699-8bbe34c803cb" providerId="ADAL" clId="{1EFA5B11-8443-40E1-B4E9-B3CFAC1826D2}" dt="2019-12-06T01:18:59.508" v="1058"/>
          <ac:spMkLst>
            <pc:docMk/>
            <pc:sldMk cId="3781152877" sldId="271"/>
            <ac:spMk id="2" creationId="{00000000-0000-0000-0000-000000000000}"/>
          </ac:spMkLst>
        </pc:spChg>
        <pc:spChg chg="mod">
          <ac:chgData name="Juan Pablo Bertucci" userId="d8d45efb-83bc-401b-8699-8bbe34c803cb" providerId="ADAL" clId="{1EFA5B11-8443-40E1-B4E9-B3CFAC1826D2}" dt="2019-12-06T01:18:59.508" v="1058"/>
          <ac:spMkLst>
            <pc:docMk/>
            <pc:sldMk cId="3781152877" sldId="271"/>
            <ac:spMk id="3" creationId="{00000000-0000-0000-0000-000000000000}"/>
          </ac:spMkLst>
        </pc:spChg>
        <pc:spChg chg="mod">
          <ac:chgData name="Juan Pablo Bertucci" userId="d8d45efb-83bc-401b-8699-8bbe34c803cb" providerId="ADAL" clId="{1EFA5B11-8443-40E1-B4E9-B3CFAC1826D2}" dt="2019-12-06T01:18:59.508" v="1058"/>
          <ac:spMkLst>
            <pc:docMk/>
            <pc:sldMk cId="3781152877" sldId="271"/>
            <ac:spMk id="5" creationId="{E9F1CDB2-5A80-46C3-B427-67855F4D622A}"/>
          </ac:spMkLst>
        </pc:spChg>
        <pc:spChg chg="mod">
          <ac:chgData name="Juan Pablo Bertucci" userId="d8d45efb-83bc-401b-8699-8bbe34c803cb" providerId="ADAL" clId="{1EFA5B11-8443-40E1-B4E9-B3CFAC1826D2}" dt="2019-12-06T01:18:59.508" v="1058"/>
          <ac:spMkLst>
            <pc:docMk/>
            <pc:sldMk cId="3781152877" sldId="271"/>
            <ac:spMk id="7" creationId="{11B6FF4A-A4B6-435E-9225-33834E3C5EDB}"/>
          </ac:spMkLst>
        </pc:spChg>
        <pc:spChg chg="mod">
          <ac:chgData name="Juan Pablo Bertucci" userId="d8d45efb-83bc-401b-8699-8bbe34c803cb" providerId="ADAL" clId="{1EFA5B11-8443-40E1-B4E9-B3CFAC1826D2}" dt="2019-12-06T01:18:59.508" v="1058"/>
          <ac:spMkLst>
            <pc:docMk/>
            <pc:sldMk cId="3781152877" sldId="271"/>
            <ac:spMk id="9" creationId="{4F704AC1-D747-44CF-9365-89D88756F098}"/>
          </ac:spMkLst>
        </pc:spChg>
        <pc:spChg chg="mod">
          <ac:chgData name="Juan Pablo Bertucci" userId="d8d45efb-83bc-401b-8699-8bbe34c803cb" providerId="ADAL" clId="{1EFA5B11-8443-40E1-B4E9-B3CFAC1826D2}" dt="2019-12-06T01:18:59.508" v="1058"/>
          <ac:spMkLst>
            <pc:docMk/>
            <pc:sldMk cId="3781152877" sldId="271"/>
            <ac:spMk id="11" creationId="{7345BC30-E913-4721-978B-956D9B4D2B97}"/>
          </ac:spMkLst>
        </pc:spChg>
        <pc:picChg chg="mod">
          <ac:chgData name="Juan Pablo Bertucci" userId="d8d45efb-83bc-401b-8699-8bbe34c803cb" providerId="ADAL" clId="{1EFA5B11-8443-40E1-B4E9-B3CFAC1826D2}" dt="2019-12-06T01:18:59.508" v="1058"/>
          <ac:picMkLst>
            <pc:docMk/>
            <pc:sldMk cId="3781152877" sldId="271"/>
            <ac:picMk id="4" creationId="{70D1C659-E16F-4717-B117-2C854C825D36}"/>
          </ac:picMkLst>
        </pc:picChg>
      </pc:sldChg>
      <pc:sldChg chg="modSp">
        <pc:chgData name="Juan Pablo Bertucci" userId="d8d45efb-83bc-401b-8699-8bbe34c803cb" providerId="ADAL" clId="{1EFA5B11-8443-40E1-B4E9-B3CFAC1826D2}" dt="2019-12-07T01:27:04.775" v="5253" actId="20577"/>
        <pc:sldMkLst>
          <pc:docMk/>
          <pc:sldMk cId="2314106122" sldId="273"/>
        </pc:sldMkLst>
        <pc:spChg chg="mod">
          <ac:chgData name="Juan Pablo Bertucci" userId="d8d45efb-83bc-401b-8699-8bbe34c803cb" providerId="ADAL" clId="{1EFA5B11-8443-40E1-B4E9-B3CFAC1826D2}" dt="2019-12-06T01:18:59.508" v="1058"/>
          <ac:spMkLst>
            <pc:docMk/>
            <pc:sldMk cId="2314106122" sldId="273"/>
            <ac:spMk id="2" creationId="{00000000-0000-0000-0000-000000000000}"/>
          </ac:spMkLst>
        </pc:spChg>
        <pc:spChg chg="mod">
          <ac:chgData name="Juan Pablo Bertucci" userId="d8d45efb-83bc-401b-8699-8bbe34c803cb" providerId="ADAL" clId="{1EFA5B11-8443-40E1-B4E9-B3CFAC1826D2}" dt="2019-12-07T01:27:04.775" v="5253" actId="20577"/>
          <ac:spMkLst>
            <pc:docMk/>
            <pc:sldMk cId="2314106122" sldId="273"/>
            <ac:spMk id="3" creationId="{00000000-0000-0000-0000-000000000000}"/>
          </ac:spMkLst>
        </pc:spChg>
      </pc:sldChg>
      <pc:sldChg chg="addSp modSp add del">
        <pc:chgData name="Juan Pablo Bertucci" userId="d8d45efb-83bc-401b-8699-8bbe34c803cb" providerId="ADAL" clId="{1EFA5B11-8443-40E1-B4E9-B3CFAC1826D2}" dt="2019-12-06T00:14:39.380" v="841" actId="2696"/>
        <pc:sldMkLst>
          <pc:docMk/>
          <pc:sldMk cId="350265758" sldId="274"/>
        </pc:sldMkLst>
        <pc:spChg chg="add mod">
          <ac:chgData name="Juan Pablo Bertucci" userId="d8d45efb-83bc-401b-8699-8bbe34c803cb" providerId="ADAL" clId="{1EFA5B11-8443-40E1-B4E9-B3CFAC1826D2}" dt="2019-12-04T02:15:32.287" v="25" actId="20577"/>
          <ac:spMkLst>
            <pc:docMk/>
            <pc:sldMk cId="350265758" sldId="274"/>
            <ac:spMk id="2" creationId="{43550839-D00D-492C-99D7-C0873E4AC260}"/>
          </ac:spMkLst>
        </pc:spChg>
      </pc:sldChg>
      <pc:sldChg chg="modSp">
        <pc:chgData name="Juan Pablo Bertucci" userId="d8d45efb-83bc-401b-8699-8bbe34c803cb" providerId="ADAL" clId="{1EFA5B11-8443-40E1-B4E9-B3CFAC1826D2}" dt="2019-12-06T01:18:59.508" v="1058"/>
        <pc:sldMkLst>
          <pc:docMk/>
          <pc:sldMk cId="2469652200" sldId="275"/>
        </pc:sldMkLst>
        <pc:spChg chg="mod">
          <ac:chgData name="Juan Pablo Bertucci" userId="d8d45efb-83bc-401b-8699-8bbe34c803cb" providerId="ADAL" clId="{1EFA5B11-8443-40E1-B4E9-B3CFAC1826D2}" dt="2019-12-06T01:18:59.508" v="1058"/>
          <ac:spMkLst>
            <pc:docMk/>
            <pc:sldMk cId="2469652200" sldId="275"/>
            <ac:spMk id="2" creationId="{00000000-0000-0000-0000-000000000000}"/>
          </ac:spMkLst>
        </pc:spChg>
        <pc:spChg chg="mod">
          <ac:chgData name="Juan Pablo Bertucci" userId="d8d45efb-83bc-401b-8699-8bbe34c803cb" providerId="ADAL" clId="{1EFA5B11-8443-40E1-B4E9-B3CFAC1826D2}" dt="2019-12-06T01:18:59.508" v="1058"/>
          <ac:spMkLst>
            <pc:docMk/>
            <pc:sldMk cId="2469652200" sldId="275"/>
            <ac:spMk id="3" creationId="{00000000-0000-0000-0000-000000000000}"/>
          </ac:spMkLst>
        </pc:spChg>
        <pc:spChg chg="mod">
          <ac:chgData name="Juan Pablo Bertucci" userId="d8d45efb-83bc-401b-8699-8bbe34c803cb" providerId="ADAL" clId="{1EFA5B11-8443-40E1-B4E9-B3CFAC1826D2}" dt="2019-12-06T01:18:59.508" v="1058"/>
          <ac:spMkLst>
            <pc:docMk/>
            <pc:sldMk cId="2469652200" sldId="275"/>
            <ac:spMk id="5" creationId="{C979F378-AA4E-411C-ACE4-D55E03E8E87A}"/>
          </ac:spMkLst>
        </pc:spChg>
        <pc:spChg chg="mod">
          <ac:chgData name="Juan Pablo Bertucci" userId="d8d45efb-83bc-401b-8699-8bbe34c803cb" providerId="ADAL" clId="{1EFA5B11-8443-40E1-B4E9-B3CFAC1826D2}" dt="2019-12-06T01:18:59.508" v="1058"/>
          <ac:spMkLst>
            <pc:docMk/>
            <pc:sldMk cId="2469652200" sldId="275"/>
            <ac:spMk id="7" creationId="{F2DF7127-9184-4E6C-B4BB-46A85B398FBB}"/>
          </ac:spMkLst>
        </pc:spChg>
        <pc:spChg chg="mod">
          <ac:chgData name="Juan Pablo Bertucci" userId="d8d45efb-83bc-401b-8699-8bbe34c803cb" providerId="ADAL" clId="{1EFA5B11-8443-40E1-B4E9-B3CFAC1826D2}" dt="2019-12-06T01:18:59.508" v="1058"/>
          <ac:spMkLst>
            <pc:docMk/>
            <pc:sldMk cId="2469652200" sldId="275"/>
            <ac:spMk id="9" creationId="{3C1ECE91-17A2-408E-8E43-BA05756FEF9E}"/>
          </ac:spMkLst>
        </pc:spChg>
        <pc:spChg chg="mod">
          <ac:chgData name="Juan Pablo Bertucci" userId="d8d45efb-83bc-401b-8699-8bbe34c803cb" providerId="ADAL" clId="{1EFA5B11-8443-40E1-B4E9-B3CFAC1826D2}" dt="2019-12-06T01:18:59.508" v="1058"/>
          <ac:spMkLst>
            <pc:docMk/>
            <pc:sldMk cId="2469652200" sldId="275"/>
            <ac:spMk id="11" creationId="{502256B5-6C96-4FB3-A6DA-D0B21E01BAFA}"/>
          </ac:spMkLst>
        </pc:spChg>
      </pc:sldChg>
      <pc:sldChg chg="add del">
        <pc:chgData name="Juan Pablo Bertucci" userId="d8d45efb-83bc-401b-8699-8bbe34c803cb" providerId="ADAL" clId="{1EFA5B11-8443-40E1-B4E9-B3CFAC1826D2}" dt="2019-12-06T00:22:38.251" v="844"/>
        <pc:sldMkLst>
          <pc:docMk/>
          <pc:sldMk cId="4000137841" sldId="276"/>
        </pc:sldMkLst>
      </pc:sldChg>
      <pc:sldChg chg="addSp delSp modSp add modNotesTx">
        <pc:chgData name="Juan Pablo Bertucci" userId="d8d45efb-83bc-401b-8699-8bbe34c803cb" providerId="ADAL" clId="{1EFA5B11-8443-40E1-B4E9-B3CFAC1826D2}" dt="2019-12-07T04:01:06.040" v="6710" actId="20577"/>
        <pc:sldMkLst>
          <pc:docMk/>
          <pc:sldMk cId="4243438498" sldId="276"/>
        </pc:sldMkLst>
        <pc:spChg chg="mod">
          <ac:chgData name="Juan Pablo Bertucci" userId="d8d45efb-83bc-401b-8699-8bbe34c803cb" providerId="ADAL" clId="{1EFA5B11-8443-40E1-B4E9-B3CFAC1826D2}" dt="2019-12-07T01:58:43.867" v="5400" actId="14100"/>
          <ac:spMkLst>
            <pc:docMk/>
            <pc:sldMk cId="4243438498" sldId="276"/>
            <ac:spMk id="2" creationId="{00000000-0000-0000-0000-000000000000}"/>
          </ac:spMkLst>
        </pc:spChg>
        <pc:spChg chg="add del mod">
          <ac:chgData name="Juan Pablo Bertucci" userId="d8d45efb-83bc-401b-8699-8bbe34c803cb" providerId="ADAL" clId="{1EFA5B11-8443-40E1-B4E9-B3CFAC1826D2}" dt="2019-12-07T01:33:53.111" v="5278" actId="1076"/>
          <ac:spMkLst>
            <pc:docMk/>
            <pc:sldMk cId="4243438498" sldId="276"/>
            <ac:spMk id="3" creationId="{00000000-0000-0000-0000-000000000000}"/>
          </ac:spMkLst>
        </pc:spChg>
        <pc:spChg chg="mod">
          <ac:chgData name="Juan Pablo Bertucci" userId="d8d45efb-83bc-401b-8699-8bbe34c803cb" providerId="ADAL" clId="{1EFA5B11-8443-40E1-B4E9-B3CFAC1826D2}" dt="2019-12-06T01:18:59.508" v="1058"/>
          <ac:spMkLst>
            <pc:docMk/>
            <pc:sldMk cId="4243438498" sldId="276"/>
            <ac:spMk id="4" creationId="{2825CC80-0EC0-4A03-87F8-FB354C08D19C}"/>
          </ac:spMkLst>
        </pc:spChg>
        <pc:spChg chg="mod">
          <ac:chgData name="Juan Pablo Bertucci" userId="d8d45efb-83bc-401b-8699-8bbe34c803cb" providerId="ADAL" clId="{1EFA5B11-8443-40E1-B4E9-B3CFAC1826D2}" dt="2019-12-06T01:18:59.508" v="1058"/>
          <ac:spMkLst>
            <pc:docMk/>
            <pc:sldMk cId="4243438498" sldId="276"/>
            <ac:spMk id="5" creationId="{83935A29-E7CC-4046-BBB3-1DBD8C78C95B}"/>
          </ac:spMkLst>
        </pc:spChg>
        <pc:spChg chg="mod">
          <ac:chgData name="Juan Pablo Bertucci" userId="d8d45efb-83bc-401b-8699-8bbe34c803cb" providerId="ADAL" clId="{1EFA5B11-8443-40E1-B4E9-B3CFAC1826D2}" dt="2019-12-06T01:18:59.508" v="1058"/>
          <ac:spMkLst>
            <pc:docMk/>
            <pc:sldMk cId="4243438498" sldId="276"/>
            <ac:spMk id="6" creationId="{D7E958A7-4C72-4B15-AE0C-2D28FB73CCFE}"/>
          </ac:spMkLst>
        </pc:spChg>
        <pc:spChg chg="mod">
          <ac:chgData name="Juan Pablo Bertucci" userId="d8d45efb-83bc-401b-8699-8bbe34c803cb" providerId="ADAL" clId="{1EFA5B11-8443-40E1-B4E9-B3CFAC1826D2}" dt="2019-12-06T18:24:00.226" v="3659" actId="1036"/>
          <ac:spMkLst>
            <pc:docMk/>
            <pc:sldMk cId="4243438498" sldId="276"/>
            <ac:spMk id="7" creationId="{6A8B9576-A21A-49A2-9245-50F4DE20FA1C}"/>
          </ac:spMkLst>
        </pc:spChg>
        <pc:spChg chg="add mod">
          <ac:chgData name="Juan Pablo Bertucci" userId="d8d45efb-83bc-401b-8699-8bbe34c803cb" providerId="ADAL" clId="{1EFA5B11-8443-40E1-B4E9-B3CFAC1826D2}" dt="2019-12-06T04:24:23.301" v="2047" actId="1076"/>
          <ac:spMkLst>
            <pc:docMk/>
            <pc:sldMk cId="4243438498" sldId="276"/>
            <ac:spMk id="9" creationId="{B2C8F68D-CF46-4C69-85E4-41F3B29D1625}"/>
          </ac:spMkLst>
        </pc:spChg>
        <pc:spChg chg="add del mod">
          <ac:chgData name="Juan Pablo Bertucci" userId="d8d45efb-83bc-401b-8699-8bbe34c803cb" providerId="ADAL" clId="{1EFA5B11-8443-40E1-B4E9-B3CFAC1826D2}" dt="2019-12-07T01:33:53.486" v="5279"/>
          <ac:spMkLst>
            <pc:docMk/>
            <pc:sldMk cId="4243438498" sldId="276"/>
            <ac:spMk id="10" creationId="{2937DB1C-2A82-4F9E-B825-370D2734BDB9}"/>
          </ac:spMkLst>
        </pc:spChg>
        <pc:spChg chg="add mod">
          <ac:chgData name="Juan Pablo Bertucci" userId="d8d45efb-83bc-401b-8699-8bbe34c803cb" providerId="ADAL" clId="{1EFA5B11-8443-40E1-B4E9-B3CFAC1826D2}" dt="2019-12-06T04:24:23.301" v="2047" actId="1076"/>
          <ac:spMkLst>
            <pc:docMk/>
            <pc:sldMk cId="4243438498" sldId="276"/>
            <ac:spMk id="11" creationId="{79872E41-B274-4CF9-9891-D0B760746938}"/>
          </ac:spMkLst>
        </pc:spChg>
        <pc:spChg chg="add del mod">
          <ac:chgData name="Juan Pablo Bertucci" userId="d8d45efb-83bc-401b-8699-8bbe34c803cb" providerId="ADAL" clId="{1EFA5B11-8443-40E1-B4E9-B3CFAC1826D2}" dt="2019-12-06T03:54:21.489" v="1065" actId="478"/>
          <ac:spMkLst>
            <pc:docMk/>
            <pc:sldMk cId="4243438498" sldId="276"/>
            <ac:spMk id="15" creationId="{FE1DF1D8-7706-4FD3-9F0A-9922F706DAB1}"/>
          </ac:spMkLst>
        </pc:spChg>
        <pc:spChg chg="mod">
          <ac:chgData name="Juan Pablo Bertucci" userId="d8d45efb-83bc-401b-8699-8bbe34c803cb" providerId="ADAL" clId="{1EFA5B11-8443-40E1-B4E9-B3CFAC1826D2}" dt="2019-12-07T01:29:29.939" v="5254" actId="1036"/>
          <ac:spMkLst>
            <pc:docMk/>
            <pc:sldMk cId="4243438498" sldId="276"/>
            <ac:spMk id="17" creationId="{9BEB1D46-0B06-4328-A90F-C6A05711310F}"/>
          </ac:spMkLst>
        </pc:spChg>
        <pc:picChg chg="add mod">
          <ac:chgData name="Juan Pablo Bertucci" userId="d8d45efb-83bc-401b-8699-8bbe34c803cb" providerId="ADAL" clId="{1EFA5B11-8443-40E1-B4E9-B3CFAC1826D2}" dt="2019-12-06T04:24:23.301" v="2047" actId="1076"/>
          <ac:picMkLst>
            <pc:docMk/>
            <pc:sldMk cId="4243438498" sldId="276"/>
            <ac:picMk id="8" creationId="{02E39A93-C8DC-4214-8EAC-8BC5F13B5969}"/>
          </ac:picMkLst>
        </pc:picChg>
        <pc:picChg chg="add del mod modCrop">
          <ac:chgData name="Juan Pablo Bertucci" userId="d8d45efb-83bc-401b-8699-8bbe34c803cb" providerId="ADAL" clId="{1EFA5B11-8443-40E1-B4E9-B3CFAC1826D2}" dt="2019-12-07T01:33:53.486" v="5279"/>
          <ac:picMkLst>
            <pc:docMk/>
            <pc:sldMk cId="4243438498" sldId="276"/>
            <ac:picMk id="13" creationId="{4C2F5CC8-9626-4597-B324-921EA3CAD510}"/>
          </ac:picMkLst>
        </pc:picChg>
        <pc:picChg chg="add mod">
          <ac:chgData name="Juan Pablo Bertucci" userId="d8d45efb-83bc-401b-8699-8bbe34c803cb" providerId="ADAL" clId="{1EFA5B11-8443-40E1-B4E9-B3CFAC1826D2}" dt="2019-12-07T01:58:04.148" v="5391" actId="1076"/>
          <ac:picMkLst>
            <pc:docMk/>
            <pc:sldMk cId="4243438498" sldId="276"/>
            <ac:picMk id="18" creationId="{6FA2E989-C4FC-4C1B-96F2-AFE5912E6C95}"/>
          </ac:picMkLst>
        </pc:picChg>
        <pc:picChg chg="add mod">
          <ac:chgData name="Juan Pablo Bertucci" userId="d8d45efb-83bc-401b-8699-8bbe34c803cb" providerId="ADAL" clId="{1EFA5B11-8443-40E1-B4E9-B3CFAC1826D2}" dt="2019-12-06T04:24:23.301" v="2047" actId="1076"/>
          <ac:picMkLst>
            <pc:docMk/>
            <pc:sldMk cId="4243438498" sldId="276"/>
            <ac:picMk id="2050" creationId="{7246FD13-6A8B-4758-ADFE-958D012A7558}"/>
          </ac:picMkLst>
        </pc:picChg>
      </pc:sldChg>
      <pc:sldChg chg="addSp delSp modSp add mod modNotesTx">
        <pc:chgData name="Juan Pablo Bertucci" userId="d8d45efb-83bc-401b-8699-8bbe34c803cb" providerId="ADAL" clId="{1EFA5B11-8443-40E1-B4E9-B3CFAC1826D2}" dt="2019-12-07T01:34:20.023" v="5344" actId="20577"/>
        <pc:sldMkLst>
          <pc:docMk/>
          <pc:sldMk cId="1341978060" sldId="277"/>
        </pc:sldMkLst>
        <pc:spChg chg="mod">
          <ac:chgData name="Juan Pablo Bertucci" userId="d8d45efb-83bc-401b-8699-8bbe34c803cb" providerId="ADAL" clId="{1EFA5B11-8443-40E1-B4E9-B3CFAC1826D2}" dt="2019-12-06T18:46:09.413" v="3846" actId="1076"/>
          <ac:spMkLst>
            <pc:docMk/>
            <pc:sldMk cId="1341978060" sldId="277"/>
            <ac:spMk id="2" creationId="{00000000-0000-0000-0000-000000000000}"/>
          </ac:spMkLst>
        </pc:spChg>
        <pc:spChg chg="mod">
          <ac:chgData name="Juan Pablo Bertucci" userId="d8d45efb-83bc-401b-8699-8bbe34c803cb" providerId="ADAL" clId="{1EFA5B11-8443-40E1-B4E9-B3CFAC1826D2}" dt="2019-12-06T23:06:26.566" v="4991" actId="313"/>
          <ac:spMkLst>
            <pc:docMk/>
            <pc:sldMk cId="1341978060" sldId="277"/>
            <ac:spMk id="3" creationId="{00000000-0000-0000-0000-000000000000}"/>
          </ac:spMkLst>
        </pc:spChg>
        <pc:spChg chg="mod">
          <ac:chgData name="Juan Pablo Bertucci" userId="d8d45efb-83bc-401b-8699-8bbe34c803cb" providerId="ADAL" clId="{1EFA5B11-8443-40E1-B4E9-B3CFAC1826D2}" dt="2019-12-06T01:18:59.508" v="1058"/>
          <ac:spMkLst>
            <pc:docMk/>
            <pc:sldMk cId="1341978060" sldId="277"/>
            <ac:spMk id="4" creationId="{2825CC80-0EC0-4A03-87F8-FB354C08D19C}"/>
          </ac:spMkLst>
        </pc:spChg>
        <pc:spChg chg="mod">
          <ac:chgData name="Juan Pablo Bertucci" userId="d8d45efb-83bc-401b-8699-8bbe34c803cb" providerId="ADAL" clId="{1EFA5B11-8443-40E1-B4E9-B3CFAC1826D2}" dt="2019-12-06T01:18:59.508" v="1058"/>
          <ac:spMkLst>
            <pc:docMk/>
            <pc:sldMk cId="1341978060" sldId="277"/>
            <ac:spMk id="5" creationId="{83935A29-E7CC-4046-BBB3-1DBD8C78C95B}"/>
          </ac:spMkLst>
        </pc:spChg>
        <pc:spChg chg="mod">
          <ac:chgData name="Juan Pablo Bertucci" userId="d8d45efb-83bc-401b-8699-8bbe34c803cb" providerId="ADAL" clId="{1EFA5B11-8443-40E1-B4E9-B3CFAC1826D2}" dt="2019-12-06T01:18:59.508" v="1058"/>
          <ac:spMkLst>
            <pc:docMk/>
            <pc:sldMk cId="1341978060" sldId="277"/>
            <ac:spMk id="6" creationId="{D7E958A7-4C72-4B15-AE0C-2D28FB73CCFE}"/>
          </ac:spMkLst>
        </pc:spChg>
        <pc:spChg chg="mod">
          <ac:chgData name="Juan Pablo Bertucci" userId="d8d45efb-83bc-401b-8699-8bbe34c803cb" providerId="ADAL" clId="{1EFA5B11-8443-40E1-B4E9-B3CFAC1826D2}" dt="2019-12-06T01:24:53.413" v="1063" actId="14100"/>
          <ac:spMkLst>
            <pc:docMk/>
            <pc:sldMk cId="1341978060" sldId="277"/>
            <ac:spMk id="7" creationId="{6A8B9576-A21A-49A2-9245-50F4DE20FA1C}"/>
          </ac:spMkLst>
        </pc:spChg>
        <pc:spChg chg="add mod">
          <ac:chgData name="Juan Pablo Bertucci" userId="d8d45efb-83bc-401b-8699-8bbe34c803cb" providerId="ADAL" clId="{1EFA5B11-8443-40E1-B4E9-B3CFAC1826D2}" dt="2019-12-06T18:47:57.962" v="3921" actId="14100"/>
          <ac:spMkLst>
            <pc:docMk/>
            <pc:sldMk cId="1341978060" sldId="277"/>
            <ac:spMk id="16" creationId="{01DD006F-EC90-40AE-B228-567887AB8E06}"/>
          </ac:spMkLst>
        </pc:spChg>
        <pc:spChg chg="add mod">
          <ac:chgData name="Juan Pablo Bertucci" userId="d8d45efb-83bc-401b-8699-8bbe34c803cb" providerId="ADAL" clId="{1EFA5B11-8443-40E1-B4E9-B3CFAC1826D2}" dt="2019-12-06T18:48:46.892" v="3925" actId="20577"/>
          <ac:spMkLst>
            <pc:docMk/>
            <pc:sldMk cId="1341978060" sldId="277"/>
            <ac:spMk id="17" creationId="{406FEC4F-F19A-4956-916D-15C525F2E5D0}"/>
          </ac:spMkLst>
        </pc:spChg>
        <pc:graphicFrameChg chg="add del mod">
          <ac:chgData name="Juan Pablo Bertucci" userId="d8d45efb-83bc-401b-8699-8bbe34c803cb" providerId="ADAL" clId="{1EFA5B11-8443-40E1-B4E9-B3CFAC1826D2}" dt="2019-12-06T17:29:06.395" v="2920" actId="478"/>
          <ac:graphicFrameMkLst>
            <pc:docMk/>
            <pc:sldMk cId="1341978060" sldId="277"/>
            <ac:graphicFrameMk id="8" creationId="{99A7FA23-A1FF-47DE-9A46-03D9C2767BDF}"/>
          </ac:graphicFrameMkLst>
        </pc:graphicFrameChg>
        <pc:graphicFrameChg chg="add del mod">
          <ac:chgData name="Juan Pablo Bertucci" userId="d8d45efb-83bc-401b-8699-8bbe34c803cb" providerId="ADAL" clId="{1EFA5B11-8443-40E1-B4E9-B3CFAC1826D2}" dt="2019-12-06T17:29:04.417" v="2919" actId="478"/>
          <ac:graphicFrameMkLst>
            <pc:docMk/>
            <pc:sldMk cId="1341978060" sldId="277"/>
            <ac:graphicFrameMk id="9" creationId="{C12F8D94-99B4-44F5-BBAC-FFE8BBDF5C92}"/>
          </ac:graphicFrameMkLst>
        </pc:graphicFrameChg>
        <pc:graphicFrameChg chg="add del mod">
          <ac:chgData name="Juan Pablo Bertucci" userId="d8d45efb-83bc-401b-8699-8bbe34c803cb" providerId="ADAL" clId="{1EFA5B11-8443-40E1-B4E9-B3CFAC1826D2}" dt="2019-12-06T17:50:06.019" v="3203"/>
          <ac:graphicFrameMkLst>
            <pc:docMk/>
            <pc:sldMk cId="1341978060" sldId="277"/>
            <ac:graphicFrameMk id="10" creationId="{A9838A2D-800E-4430-AD5D-2CC51FDC16AE}"/>
          </ac:graphicFrameMkLst>
        </pc:graphicFrameChg>
        <pc:graphicFrameChg chg="add del mod">
          <ac:chgData name="Juan Pablo Bertucci" userId="d8d45efb-83bc-401b-8699-8bbe34c803cb" providerId="ADAL" clId="{1EFA5B11-8443-40E1-B4E9-B3CFAC1826D2}" dt="2019-12-06T17:50:06.019" v="3203"/>
          <ac:graphicFrameMkLst>
            <pc:docMk/>
            <pc:sldMk cId="1341978060" sldId="277"/>
            <ac:graphicFrameMk id="11" creationId="{F66346D7-1D0A-4554-8DFD-1753BA097B4B}"/>
          </ac:graphicFrameMkLst>
        </pc:graphicFrameChg>
        <pc:graphicFrameChg chg="add del mod">
          <ac:chgData name="Juan Pablo Bertucci" userId="d8d45efb-83bc-401b-8699-8bbe34c803cb" providerId="ADAL" clId="{1EFA5B11-8443-40E1-B4E9-B3CFAC1826D2}" dt="2019-12-06T18:44:58.201" v="3833" actId="478"/>
          <ac:graphicFrameMkLst>
            <pc:docMk/>
            <pc:sldMk cId="1341978060" sldId="277"/>
            <ac:graphicFrameMk id="12" creationId="{3514A2D2-7955-47EF-AEC5-FC4FFE8FC9F6}"/>
          </ac:graphicFrameMkLst>
        </pc:graphicFrameChg>
        <pc:graphicFrameChg chg="add del mod">
          <ac:chgData name="Juan Pablo Bertucci" userId="d8d45efb-83bc-401b-8699-8bbe34c803cb" providerId="ADAL" clId="{1EFA5B11-8443-40E1-B4E9-B3CFAC1826D2}" dt="2019-12-06T18:44:57.335" v="3832" actId="478"/>
          <ac:graphicFrameMkLst>
            <pc:docMk/>
            <pc:sldMk cId="1341978060" sldId="277"/>
            <ac:graphicFrameMk id="13" creationId="{EF0F6EBF-7123-41FE-AE1C-5212AC501284}"/>
          </ac:graphicFrameMkLst>
        </pc:graphicFrameChg>
        <pc:picChg chg="add mod">
          <ac:chgData name="Juan Pablo Bertucci" userId="d8d45efb-83bc-401b-8699-8bbe34c803cb" providerId="ADAL" clId="{1EFA5B11-8443-40E1-B4E9-B3CFAC1826D2}" dt="2019-12-06T23:07:13.215" v="4994" actId="1076"/>
          <ac:picMkLst>
            <pc:docMk/>
            <pc:sldMk cId="1341978060" sldId="277"/>
            <ac:picMk id="8" creationId="{33081862-FD28-4713-B562-888AF17EDA95}"/>
          </ac:picMkLst>
        </pc:picChg>
        <pc:picChg chg="add mod">
          <ac:chgData name="Juan Pablo Bertucci" userId="d8d45efb-83bc-401b-8699-8bbe34c803cb" providerId="ADAL" clId="{1EFA5B11-8443-40E1-B4E9-B3CFAC1826D2}" dt="2019-12-06T23:08:07.310" v="5000" actId="14100"/>
          <ac:picMkLst>
            <pc:docMk/>
            <pc:sldMk cId="1341978060" sldId="277"/>
            <ac:picMk id="9" creationId="{2BFA7CB3-7BB8-41C4-8066-823E7A238E72}"/>
          </ac:picMkLst>
        </pc:picChg>
        <pc:picChg chg="add mod modCrop">
          <ac:chgData name="Juan Pablo Bertucci" userId="d8d45efb-83bc-401b-8699-8bbe34c803cb" providerId="ADAL" clId="{1EFA5B11-8443-40E1-B4E9-B3CFAC1826D2}" dt="2019-12-06T18:46:34.381" v="3870" actId="1076"/>
          <ac:picMkLst>
            <pc:docMk/>
            <pc:sldMk cId="1341978060" sldId="277"/>
            <ac:picMk id="15" creationId="{77AA646D-675F-40E9-AB07-E972C586858B}"/>
          </ac:picMkLst>
        </pc:picChg>
      </pc:sldChg>
      <pc:sldChg chg="addSp modSp add mod modNotesTx">
        <pc:chgData name="Juan Pablo Bertucci" userId="d8d45efb-83bc-401b-8699-8bbe34c803cb" providerId="ADAL" clId="{1EFA5B11-8443-40E1-B4E9-B3CFAC1826D2}" dt="2019-12-07T03:52:53.114" v="6337" actId="20577"/>
        <pc:sldMkLst>
          <pc:docMk/>
          <pc:sldMk cId="3448132935" sldId="278"/>
        </pc:sldMkLst>
        <pc:spChg chg="mod">
          <ac:chgData name="Juan Pablo Bertucci" userId="d8d45efb-83bc-401b-8699-8bbe34c803cb" providerId="ADAL" clId="{1EFA5B11-8443-40E1-B4E9-B3CFAC1826D2}" dt="2019-12-07T03:52:53.114" v="6337" actId="20577"/>
          <ac:spMkLst>
            <pc:docMk/>
            <pc:sldMk cId="3448132935" sldId="278"/>
            <ac:spMk id="2" creationId="{00000000-0000-0000-0000-000000000000}"/>
          </ac:spMkLst>
        </pc:spChg>
        <pc:spChg chg="mod">
          <ac:chgData name="Juan Pablo Bertucci" userId="d8d45efb-83bc-401b-8699-8bbe34c803cb" providerId="ADAL" clId="{1EFA5B11-8443-40E1-B4E9-B3CFAC1826D2}" dt="2019-12-06T01:18:59.508" v="1058"/>
          <ac:spMkLst>
            <pc:docMk/>
            <pc:sldMk cId="3448132935" sldId="278"/>
            <ac:spMk id="3" creationId="{00000000-0000-0000-0000-000000000000}"/>
          </ac:spMkLst>
        </pc:spChg>
        <pc:spChg chg="mod">
          <ac:chgData name="Juan Pablo Bertucci" userId="d8d45efb-83bc-401b-8699-8bbe34c803cb" providerId="ADAL" clId="{1EFA5B11-8443-40E1-B4E9-B3CFAC1826D2}" dt="2019-12-06T01:18:59.508" v="1058"/>
          <ac:spMkLst>
            <pc:docMk/>
            <pc:sldMk cId="3448132935" sldId="278"/>
            <ac:spMk id="4" creationId="{2825CC80-0EC0-4A03-87F8-FB354C08D19C}"/>
          </ac:spMkLst>
        </pc:spChg>
        <pc:spChg chg="mod">
          <ac:chgData name="Juan Pablo Bertucci" userId="d8d45efb-83bc-401b-8699-8bbe34c803cb" providerId="ADAL" clId="{1EFA5B11-8443-40E1-B4E9-B3CFAC1826D2}" dt="2019-12-06T01:18:59.508" v="1058"/>
          <ac:spMkLst>
            <pc:docMk/>
            <pc:sldMk cId="3448132935" sldId="278"/>
            <ac:spMk id="5" creationId="{83935A29-E7CC-4046-BBB3-1DBD8C78C95B}"/>
          </ac:spMkLst>
        </pc:spChg>
        <pc:spChg chg="mod">
          <ac:chgData name="Juan Pablo Bertucci" userId="d8d45efb-83bc-401b-8699-8bbe34c803cb" providerId="ADAL" clId="{1EFA5B11-8443-40E1-B4E9-B3CFAC1826D2}" dt="2019-12-06T01:18:59.508" v="1058"/>
          <ac:spMkLst>
            <pc:docMk/>
            <pc:sldMk cId="3448132935" sldId="278"/>
            <ac:spMk id="6" creationId="{D7E958A7-4C72-4B15-AE0C-2D28FB73CCFE}"/>
          </ac:spMkLst>
        </pc:spChg>
        <pc:spChg chg="mod">
          <ac:chgData name="Juan Pablo Bertucci" userId="d8d45efb-83bc-401b-8699-8bbe34c803cb" providerId="ADAL" clId="{1EFA5B11-8443-40E1-B4E9-B3CFAC1826D2}" dt="2019-12-06T22:47:29.312" v="4230" actId="1035"/>
          <ac:spMkLst>
            <pc:docMk/>
            <pc:sldMk cId="3448132935" sldId="278"/>
            <ac:spMk id="7" creationId="{6A8B9576-A21A-49A2-9245-50F4DE20FA1C}"/>
          </ac:spMkLst>
        </pc:spChg>
        <pc:graphicFrameChg chg="add mod">
          <ac:chgData name="Juan Pablo Bertucci" userId="d8d45efb-83bc-401b-8699-8bbe34c803cb" providerId="ADAL" clId="{1EFA5B11-8443-40E1-B4E9-B3CFAC1826D2}" dt="2019-12-07T00:46:54.655" v="5064"/>
          <ac:graphicFrameMkLst>
            <pc:docMk/>
            <pc:sldMk cId="3448132935" sldId="278"/>
            <ac:graphicFrameMk id="8" creationId="{C836CEDD-27AD-416E-BAD4-A7F7E09598A6}"/>
          </ac:graphicFrameMkLst>
        </pc:graphicFrameChg>
        <pc:graphicFrameChg chg="add mod">
          <ac:chgData name="Juan Pablo Bertucci" userId="d8d45efb-83bc-401b-8699-8bbe34c803cb" providerId="ADAL" clId="{1EFA5B11-8443-40E1-B4E9-B3CFAC1826D2}" dt="2019-12-07T03:48:20.971" v="6253" actId="6549"/>
          <ac:graphicFrameMkLst>
            <pc:docMk/>
            <pc:sldMk cId="3448132935" sldId="278"/>
            <ac:graphicFrameMk id="9" creationId="{091B20CC-C3DF-4824-90EC-B8EBAB758412}"/>
          </ac:graphicFrameMkLst>
        </pc:graphicFrameChg>
      </pc:sldChg>
      <pc:sldChg chg="modSp">
        <pc:chgData name="Juan Pablo Bertucci" userId="d8d45efb-83bc-401b-8699-8bbe34c803cb" providerId="ADAL" clId="{1EFA5B11-8443-40E1-B4E9-B3CFAC1826D2}" dt="2019-12-06T01:18:59.508" v="1058"/>
        <pc:sldMkLst>
          <pc:docMk/>
          <pc:sldMk cId="4094781802" sldId="279"/>
        </pc:sldMkLst>
        <pc:spChg chg="mod">
          <ac:chgData name="Juan Pablo Bertucci" userId="d8d45efb-83bc-401b-8699-8bbe34c803cb" providerId="ADAL" clId="{1EFA5B11-8443-40E1-B4E9-B3CFAC1826D2}" dt="2019-12-06T01:18:59.508" v="1058"/>
          <ac:spMkLst>
            <pc:docMk/>
            <pc:sldMk cId="4094781802" sldId="279"/>
            <ac:spMk id="2" creationId="{00000000-0000-0000-0000-000000000000}"/>
          </ac:spMkLst>
        </pc:spChg>
        <pc:spChg chg="mod">
          <ac:chgData name="Juan Pablo Bertucci" userId="d8d45efb-83bc-401b-8699-8bbe34c803cb" providerId="ADAL" clId="{1EFA5B11-8443-40E1-B4E9-B3CFAC1826D2}" dt="2019-12-06T01:18:59.508" v="1058"/>
          <ac:spMkLst>
            <pc:docMk/>
            <pc:sldMk cId="4094781802" sldId="279"/>
            <ac:spMk id="3" creationId="{00000000-0000-0000-0000-000000000000}"/>
          </ac:spMkLst>
        </pc:spChg>
        <pc:spChg chg="mod">
          <ac:chgData name="Juan Pablo Bertucci" userId="d8d45efb-83bc-401b-8699-8bbe34c803cb" providerId="ADAL" clId="{1EFA5B11-8443-40E1-B4E9-B3CFAC1826D2}" dt="2019-12-06T01:18:59.508" v="1058"/>
          <ac:spMkLst>
            <pc:docMk/>
            <pc:sldMk cId="4094781802" sldId="279"/>
            <ac:spMk id="6" creationId="{675C9235-3EE0-428A-B48E-FD926B55F5E0}"/>
          </ac:spMkLst>
        </pc:spChg>
        <pc:spChg chg="mod">
          <ac:chgData name="Juan Pablo Bertucci" userId="d8d45efb-83bc-401b-8699-8bbe34c803cb" providerId="ADAL" clId="{1EFA5B11-8443-40E1-B4E9-B3CFAC1826D2}" dt="2019-12-06T01:18:59.508" v="1058"/>
          <ac:spMkLst>
            <pc:docMk/>
            <pc:sldMk cId="4094781802" sldId="279"/>
            <ac:spMk id="8" creationId="{1FE58C8C-9BE6-4CBD-862B-163C24B23BCF}"/>
          </ac:spMkLst>
        </pc:spChg>
        <pc:spChg chg="mod">
          <ac:chgData name="Juan Pablo Bertucci" userId="d8d45efb-83bc-401b-8699-8bbe34c803cb" providerId="ADAL" clId="{1EFA5B11-8443-40E1-B4E9-B3CFAC1826D2}" dt="2019-12-06T01:18:59.508" v="1058"/>
          <ac:spMkLst>
            <pc:docMk/>
            <pc:sldMk cId="4094781802" sldId="279"/>
            <ac:spMk id="10" creationId="{20DAA816-BE80-4E13-A06C-571EF50C1FCF}"/>
          </ac:spMkLst>
        </pc:spChg>
        <pc:spChg chg="mod">
          <ac:chgData name="Juan Pablo Bertucci" userId="d8d45efb-83bc-401b-8699-8bbe34c803cb" providerId="ADAL" clId="{1EFA5B11-8443-40E1-B4E9-B3CFAC1826D2}" dt="2019-12-06T01:18:59.508" v="1058"/>
          <ac:spMkLst>
            <pc:docMk/>
            <pc:sldMk cId="4094781802" sldId="279"/>
            <ac:spMk id="12" creationId="{B22D758F-A50C-4FB4-A1F1-A150E93C32B3}"/>
          </ac:spMkLst>
        </pc:spChg>
      </pc:sldChg>
      <pc:sldChg chg="addSp delSp modSp add mod modNotesTx">
        <pc:chgData name="Juan Pablo Bertucci" userId="d8d45efb-83bc-401b-8699-8bbe34c803cb" providerId="ADAL" clId="{1EFA5B11-8443-40E1-B4E9-B3CFAC1826D2}" dt="2019-12-07T03:45:52.532" v="6252" actId="20577"/>
        <pc:sldMkLst>
          <pc:docMk/>
          <pc:sldMk cId="76965111" sldId="280"/>
        </pc:sldMkLst>
        <pc:spChg chg="mod">
          <ac:chgData name="Juan Pablo Bertucci" userId="d8d45efb-83bc-401b-8699-8bbe34c803cb" providerId="ADAL" clId="{1EFA5B11-8443-40E1-B4E9-B3CFAC1826D2}" dt="2019-12-07T02:16:35.918" v="5444" actId="20577"/>
          <ac:spMkLst>
            <pc:docMk/>
            <pc:sldMk cId="76965111" sldId="280"/>
            <ac:spMk id="2" creationId="{00000000-0000-0000-0000-000000000000}"/>
          </ac:spMkLst>
        </pc:spChg>
        <pc:spChg chg="del mod">
          <ac:chgData name="Juan Pablo Bertucci" userId="d8d45efb-83bc-401b-8699-8bbe34c803cb" providerId="ADAL" clId="{1EFA5B11-8443-40E1-B4E9-B3CFAC1826D2}" dt="2019-12-07T02:04:20.922" v="5409" actId="478"/>
          <ac:spMkLst>
            <pc:docMk/>
            <pc:sldMk cId="76965111" sldId="280"/>
            <ac:spMk id="3" creationId="{00000000-0000-0000-0000-000000000000}"/>
          </ac:spMkLst>
        </pc:spChg>
        <pc:spChg chg="mod">
          <ac:chgData name="Juan Pablo Bertucci" userId="d8d45efb-83bc-401b-8699-8bbe34c803cb" providerId="ADAL" clId="{1EFA5B11-8443-40E1-B4E9-B3CFAC1826D2}" dt="2019-12-06T18:23:56.973" v="3658" actId="1036"/>
          <ac:spMkLst>
            <pc:docMk/>
            <pc:sldMk cId="76965111" sldId="280"/>
            <ac:spMk id="7" creationId="{6A8B9576-A21A-49A2-9245-50F4DE20FA1C}"/>
          </ac:spMkLst>
        </pc:spChg>
        <pc:spChg chg="del mod">
          <ac:chgData name="Juan Pablo Bertucci" userId="d8d45efb-83bc-401b-8699-8bbe34c803cb" providerId="ADAL" clId="{1EFA5B11-8443-40E1-B4E9-B3CFAC1826D2}" dt="2019-12-07T02:04:30.333" v="5411" actId="478"/>
          <ac:spMkLst>
            <pc:docMk/>
            <pc:sldMk cId="76965111" sldId="280"/>
            <ac:spMk id="9" creationId="{B2C8F68D-CF46-4C69-85E4-41F3B29D1625}"/>
          </ac:spMkLst>
        </pc:spChg>
        <pc:spChg chg="del mod">
          <ac:chgData name="Juan Pablo Bertucci" userId="d8d45efb-83bc-401b-8699-8bbe34c803cb" providerId="ADAL" clId="{1EFA5B11-8443-40E1-B4E9-B3CFAC1826D2}" dt="2019-12-07T02:04:27.610" v="5410" actId="478"/>
          <ac:spMkLst>
            <pc:docMk/>
            <pc:sldMk cId="76965111" sldId="280"/>
            <ac:spMk id="11" creationId="{79872E41-B274-4CF9-9891-D0B760746938}"/>
          </ac:spMkLst>
        </pc:spChg>
        <pc:spChg chg="add mod">
          <ac:chgData name="Juan Pablo Bertucci" userId="d8d45efb-83bc-401b-8699-8bbe34c803cb" providerId="ADAL" clId="{1EFA5B11-8443-40E1-B4E9-B3CFAC1826D2}" dt="2019-12-06T04:23:44.586" v="2045" actId="571"/>
          <ac:spMkLst>
            <pc:docMk/>
            <pc:sldMk cId="76965111" sldId="280"/>
            <ac:spMk id="16" creationId="{9ED3A054-A955-4AD5-BEDB-14F304DFD836}"/>
          </ac:spMkLst>
        </pc:spChg>
        <pc:spChg chg="mod">
          <ac:chgData name="Juan Pablo Bertucci" userId="d8d45efb-83bc-401b-8699-8bbe34c803cb" providerId="ADAL" clId="{1EFA5B11-8443-40E1-B4E9-B3CFAC1826D2}" dt="2019-12-07T01:29:35.860" v="5255" actId="1036"/>
          <ac:spMkLst>
            <pc:docMk/>
            <pc:sldMk cId="76965111" sldId="280"/>
            <ac:spMk id="24" creationId="{9608125D-D197-468E-9F0E-D24261F85524}"/>
          </ac:spMkLst>
        </pc:spChg>
        <pc:spChg chg="del mod">
          <ac:chgData name="Juan Pablo Bertucci" userId="d8d45efb-83bc-401b-8699-8bbe34c803cb" providerId="ADAL" clId="{1EFA5B11-8443-40E1-B4E9-B3CFAC1826D2}" dt="2019-12-07T01:19:44.804" v="5112" actId="478"/>
          <ac:spMkLst>
            <pc:docMk/>
            <pc:sldMk cId="76965111" sldId="280"/>
            <ac:spMk id="25" creationId="{B838D658-19D2-491F-A47E-E24273977F75}"/>
          </ac:spMkLst>
        </pc:spChg>
        <pc:graphicFrameChg chg="add del mod">
          <ac:chgData name="Juan Pablo Bertucci" userId="d8d45efb-83bc-401b-8699-8bbe34c803cb" providerId="ADAL" clId="{1EFA5B11-8443-40E1-B4E9-B3CFAC1826D2}" dt="2019-12-06T16:33:43.857" v="2405" actId="478"/>
          <ac:graphicFrameMkLst>
            <pc:docMk/>
            <pc:sldMk cId="76965111" sldId="280"/>
            <ac:graphicFrameMk id="13" creationId="{D24D3751-F775-4A7B-9D34-C146B044B98C}"/>
          </ac:graphicFrameMkLst>
        </pc:graphicFrameChg>
        <pc:graphicFrameChg chg="add del mod">
          <ac:chgData name="Juan Pablo Bertucci" userId="d8d45efb-83bc-401b-8699-8bbe34c803cb" providerId="ADAL" clId="{1EFA5B11-8443-40E1-B4E9-B3CFAC1826D2}" dt="2019-12-06T03:56:48.413" v="1072" actId="478"/>
          <ac:graphicFrameMkLst>
            <pc:docMk/>
            <pc:sldMk cId="76965111" sldId="280"/>
            <ac:graphicFrameMk id="14" creationId="{4C08E63E-5804-4A07-993D-80191EF1EAAD}"/>
          </ac:graphicFrameMkLst>
        </pc:graphicFrameChg>
        <pc:graphicFrameChg chg="add del mod">
          <ac:chgData name="Juan Pablo Bertucci" userId="d8d45efb-83bc-401b-8699-8bbe34c803cb" providerId="ADAL" clId="{1EFA5B11-8443-40E1-B4E9-B3CFAC1826D2}" dt="2019-12-06T16:10:45.732" v="2393" actId="478"/>
          <ac:graphicFrameMkLst>
            <pc:docMk/>
            <pc:sldMk cId="76965111" sldId="280"/>
            <ac:graphicFrameMk id="15" creationId="{4C08E63E-5804-4A07-993D-80191EF1EAAD}"/>
          </ac:graphicFrameMkLst>
        </pc:graphicFrameChg>
        <pc:graphicFrameChg chg="add mod">
          <ac:chgData name="Juan Pablo Bertucci" userId="d8d45efb-83bc-401b-8699-8bbe34c803cb" providerId="ADAL" clId="{1EFA5B11-8443-40E1-B4E9-B3CFAC1826D2}" dt="2019-12-07T01:11:01.572" v="5105"/>
          <ac:graphicFrameMkLst>
            <pc:docMk/>
            <pc:sldMk cId="76965111" sldId="280"/>
            <ac:graphicFrameMk id="17" creationId="{D24D3751-F775-4A7B-9D34-C146B044B98C}"/>
          </ac:graphicFrameMkLst>
        </pc:graphicFrameChg>
        <pc:picChg chg="mod modCrop">
          <ac:chgData name="Juan Pablo Bertucci" userId="d8d45efb-83bc-401b-8699-8bbe34c803cb" providerId="ADAL" clId="{1EFA5B11-8443-40E1-B4E9-B3CFAC1826D2}" dt="2019-12-07T02:07:05.644" v="5428" actId="1076"/>
          <ac:picMkLst>
            <pc:docMk/>
            <pc:sldMk cId="76965111" sldId="280"/>
            <ac:picMk id="4" creationId="{79561ED1-EB73-4C61-B6E8-13D8D433118C}"/>
          </ac:picMkLst>
        </pc:picChg>
        <pc:picChg chg="mod">
          <ac:chgData name="Juan Pablo Bertucci" userId="d8d45efb-83bc-401b-8699-8bbe34c803cb" providerId="ADAL" clId="{1EFA5B11-8443-40E1-B4E9-B3CFAC1826D2}" dt="2019-12-07T02:05:07.509" v="5418" actId="1076"/>
          <ac:picMkLst>
            <pc:docMk/>
            <pc:sldMk cId="76965111" sldId="280"/>
            <ac:picMk id="5" creationId="{864B8511-2497-49D9-AF49-35DEFC679C4D}"/>
          </ac:picMkLst>
        </pc:picChg>
        <pc:picChg chg="del mod">
          <ac:chgData name="Juan Pablo Bertucci" userId="d8d45efb-83bc-401b-8699-8bbe34c803cb" providerId="ADAL" clId="{1EFA5B11-8443-40E1-B4E9-B3CFAC1826D2}" dt="2019-12-07T02:04:27.610" v="5410" actId="478"/>
          <ac:picMkLst>
            <pc:docMk/>
            <pc:sldMk cId="76965111" sldId="280"/>
            <ac:picMk id="8" creationId="{02E39A93-C8DC-4214-8EAC-8BC5F13B5969}"/>
          </ac:picMkLst>
        </pc:picChg>
        <pc:picChg chg="add del mod ord">
          <ac:chgData name="Juan Pablo Bertucci" userId="d8d45efb-83bc-401b-8699-8bbe34c803cb" providerId="ADAL" clId="{1EFA5B11-8443-40E1-B4E9-B3CFAC1826D2}" dt="2019-12-07T01:57:29.495" v="5385"/>
          <ac:picMkLst>
            <pc:docMk/>
            <pc:sldMk cId="76965111" sldId="280"/>
            <ac:picMk id="10" creationId="{5289873A-D9AB-4A53-96B1-7BA6A4CD0FF3}"/>
          </ac:picMkLst>
        </pc:picChg>
        <pc:picChg chg="add mod modCrop">
          <ac:chgData name="Juan Pablo Bertucci" userId="d8d45efb-83bc-401b-8699-8bbe34c803cb" providerId="ADAL" clId="{1EFA5B11-8443-40E1-B4E9-B3CFAC1826D2}" dt="2019-12-07T02:05:19.055" v="5421" actId="14100"/>
          <ac:picMkLst>
            <pc:docMk/>
            <pc:sldMk cId="76965111" sldId="280"/>
            <ac:picMk id="12" creationId="{656A4690-4378-4CE3-AECC-ADBEA5413BFB}"/>
          </ac:picMkLst>
        </pc:picChg>
        <pc:picChg chg="del">
          <ac:chgData name="Juan Pablo Bertucci" userId="d8d45efb-83bc-401b-8699-8bbe34c803cb" providerId="ADAL" clId="{1EFA5B11-8443-40E1-B4E9-B3CFAC1826D2}" dt="2019-12-06T03:56:52.591" v="1073" actId="478"/>
          <ac:picMkLst>
            <pc:docMk/>
            <pc:sldMk cId="76965111" sldId="280"/>
            <ac:picMk id="13" creationId="{4C2F5CC8-9626-4597-B324-921EA3CAD510}"/>
          </ac:picMkLst>
        </pc:picChg>
        <pc:picChg chg="add del mod">
          <ac:chgData name="Juan Pablo Bertucci" userId="d8d45efb-83bc-401b-8699-8bbe34c803cb" providerId="ADAL" clId="{1EFA5B11-8443-40E1-B4E9-B3CFAC1826D2}" dt="2019-12-06T16:17:01.938" v="2402"/>
          <ac:picMkLst>
            <pc:docMk/>
            <pc:sldMk cId="76965111" sldId="280"/>
            <ac:picMk id="14" creationId="{5D6475DD-7F5F-45FB-ABD1-1CA52E9FCA37}"/>
          </ac:picMkLst>
        </pc:picChg>
        <pc:picChg chg="add del">
          <ac:chgData name="Juan Pablo Bertucci" userId="d8d45efb-83bc-401b-8699-8bbe34c803cb" providerId="ADAL" clId="{1EFA5B11-8443-40E1-B4E9-B3CFAC1826D2}" dt="2019-12-07T02:04:27.610" v="5410" actId="478"/>
          <ac:picMkLst>
            <pc:docMk/>
            <pc:sldMk cId="76965111" sldId="280"/>
            <ac:picMk id="16" creationId="{601345BE-840D-4B1F-8F72-5BE51446B53B}"/>
          </ac:picMkLst>
        </pc:picChg>
        <pc:picChg chg="del mod">
          <ac:chgData name="Juan Pablo Bertucci" userId="d8d45efb-83bc-401b-8699-8bbe34c803cb" providerId="ADAL" clId="{1EFA5B11-8443-40E1-B4E9-B3CFAC1826D2}" dt="2019-12-06T16:16:36.036" v="2399"/>
          <ac:picMkLst>
            <pc:docMk/>
            <pc:sldMk cId="76965111" sldId="280"/>
            <ac:picMk id="2050" creationId="{7246FD13-6A8B-4758-ADFE-958D012A7558}"/>
          </ac:picMkLst>
        </pc:picChg>
      </pc:sldChg>
      <pc:sldChg chg="modSp">
        <pc:chgData name="Juan Pablo Bertucci" userId="d8d45efb-83bc-401b-8699-8bbe34c803cb" providerId="ADAL" clId="{1EFA5B11-8443-40E1-B4E9-B3CFAC1826D2}" dt="2019-12-07T04:14:34.417" v="6711" actId="20577"/>
        <pc:sldMkLst>
          <pc:docMk/>
          <pc:sldMk cId="1680805715" sldId="287"/>
        </pc:sldMkLst>
        <pc:spChg chg="mod">
          <ac:chgData name="Juan Pablo Bertucci" userId="d8d45efb-83bc-401b-8699-8bbe34c803cb" providerId="ADAL" clId="{1EFA5B11-8443-40E1-B4E9-B3CFAC1826D2}" dt="2019-12-07T04:14:34.417" v="6711" actId="20577"/>
          <ac:spMkLst>
            <pc:docMk/>
            <pc:sldMk cId="1680805715" sldId="287"/>
            <ac:spMk id="3" creationId="{00000000-0000-0000-0000-000000000000}"/>
          </ac:spMkLst>
        </pc:spChg>
      </pc:sldChg>
      <pc:sldChg chg="addSp delSp modSp add mod modNotesTx">
        <pc:chgData name="Juan Pablo Bertucci" userId="d8d45efb-83bc-401b-8699-8bbe34c803cb" providerId="ADAL" clId="{1EFA5B11-8443-40E1-B4E9-B3CFAC1826D2}" dt="2019-12-07T03:51:50.615" v="6334" actId="20577"/>
        <pc:sldMkLst>
          <pc:docMk/>
          <pc:sldMk cId="1548494106" sldId="288"/>
        </pc:sldMkLst>
        <pc:spChg chg="mod">
          <ac:chgData name="Juan Pablo Bertucci" userId="d8d45efb-83bc-401b-8699-8bbe34c803cb" providerId="ADAL" clId="{1EFA5B11-8443-40E1-B4E9-B3CFAC1826D2}" dt="2019-12-07T03:13:56.532" v="5448" actId="20577"/>
          <ac:spMkLst>
            <pc:docMk/>
            <pc:sldMk cId="1548494106" sldId="288"/>
            <ac:spMk id="2" creationId="{00000000-0000-0000-0000-000000000000}"/>
          </ac:spMkLst>
        </pc:spChg>
        <pc:spChg chg="del">
          <ac:chgData name="Juan Pablo Bertucci" userId="d8d45efb-83bc-401b-8699-8bbe34c803cb" providerId="ADAL" clId="{1EFA5B11-8443-40E1-B4E9-B3CFAC1826D2}" dt="2019-12-06T18:14:07.634" v="3522" actId="478"/>
          <ac:spMkLst>
            <pc:docMk/>
            <pc:sldMk cId="1548494106" sldId="288"/>
            <ac:spMk id="3" creationId="{00000000-0000-0000-0000-000000000000}"/>
          </ac:spMkLst>
        </pc:spChg>
        <pc:spChg chg="add del mod">
          <ac:chgData name="Juan Pablo Bertucci" userId="d8d45efb-83bc-401b-8699-8bbe34c803cb" providerId="ADAL" clId="{1EFA5B11-8443-40E1-B4E9-B3CFAC1826D2}" dt="2019-12-07T03:37:26.818" v="6083" actId="478"/>
          <ac:spMkLst>
            <pc:docMk/>
            <pc:sldMk cId="1548494106" sldId="288"/>
            <ac:spMk id="3" creationId="{AB9EAFD6-E0A3-45A9-B1DF-C14282E4B5B1}"/>
          </ac:spMkLst>
        </pc:spChg>
        <pc:spChg chg="add del mod">
          <ac:chgData name="Juan Pablo Bertucci" userId="d8d45efb-83bc-401b-8699-8bbe34c803cb" providerId="ADAL" clId="{1EFA5B11-8443-40E1-B4E9-B3CFAC1826D2}" dt="2019-12-07T03:37:24.198" v="6082" actId="478"/>
          <ac:spMkLst>
            <pc:docMk/>
            <pc:sldMk cId="1548494106" sldId="288"/>
            <ac:spMk id="4" creationId="{60BCC8C6-37B9-4F8D-9B77-3269743176F4}"/>
          </ac:spMkLst>
        </pc:spChg>
        <pc:spChg chg="add">
          <ac:chgData name="Juan Pablo Bertucci" userId="d8d45efb-83bc-401b-8699-8bbe34c803cb" providerId="ADAL" clId="{1EFA5B11-8443-40E1-B4E9-B3CFAC1826D2}" dt="2019-12-06T18:24:45.526" v="3666"/>
          <ac:spMkLst>
            <pc:docMk/>
            <pc:sldMk cId="1548494106" sldId="288"/>
            <ac:spMk id="10" creationId="{EFAE6CB6-AB1F-49DA-86BE-517D49869096}"/>
          </ac:spMkLst>
        </pc:spChg>
        <pc:spChg chg="add">
          <ac:chgData name="Juan Pablo Bertucci" userId="d8d45efb-83bc-401b-8699-8bbe34c803cb" providerId="ADAL" clId="{1EFA5B11-8443-40E1-B4E9-B3CFAC1826D2}" dt="2019-12-06T18:24:45.526" v="3666"/>
          <ac:spMkLst>
            <pc:docMk/>
            <pc:sldMk cId="1548494106" sldId="288"/>
            <ac:spMk id="11" creationId="{558D34F6-BCB9-4016-82CA-AE9DFC40C16F}"/>
          </ac:spMkLst>
        </pc:spChg>
        <pc:spChg chg="add">
          <ac:chgData name="Juan Pablo Bertucci" userId="d8d45efb-83bc-401b-8699-8bbe34c803cb" providerId="ADAL" clId="{1EFA5B11-8443-40E1-B4E9-B3CFAC1826D2}" dt="2019-12-06T18:24:45.526" v="3666"/>
          <ac:spMkLst>
            <pc:docMk/>
            <pc:sldMk cId="1548494106" sldId="288"/>
            <ac:spMk id="12" creationId="{7957EEE2-68EC-4B1D-B328-A52FAD2B046F}"/>
          </ac:spMkLst>
        </pc:spChg>
        <pc:spChg chg="add mod">
          <ac:chgData name="Juan Pablo Bertucci" userId="d8d45efb-83bc-401b-8699-8bbe34c803cb" providerId="ADAL" clId="{1EFA5B11-8443-40E1-B4E9-B3CFAC1826D2}" dt="2019-12-06T22:49:05.790" v="4278" actId="1035"/>
          <ac:spMkLst>
            <pc:docMk/>
            <pc:sldMk cId="1548494106" sldId="288"/>
            <ac:spMk id="13" creationId="{0F016003-5812-40E6-AD90-432AB70D85C4}"/>
          </ac:spMkLst>
        </pc:spChg>
        <pc:spChg chg="del mod">
          <ac:chgData name="Juan Pablo Bertucci" userId="d8d45efb-83bc-401b-8699-8bbe34c803cb" providerId="ADAL" clId="{1EFA5B11-8443-40E1-B4E9-B3CFAC1826D2}" dt="2019-12-07T00:54:21.883" v="5087"/>
          <ac:spMkLst>
            <pc:docMk/>
            <pc:sldMk cId="1548494106" sldId="288"/>
            <ac:spMk id="14" creationId="{3EF638E8-CDA2-480F-8303-E4234D2E7CD6}"/>
          </ac:spMkLst>
        </pc:spChg>
        <pc:graphicFrameChg chg="del">
          <ac:chgData name="Juan Pablo Bertucci" userId="d8d45efb-83bc-401b-8699-8bbe34c803cb" providerId="ADAL" clId="{1EFA5B11-8443-40E1-B4E9-B3CFAC1826D2}" dt="2019-12-06T18:19:53.155" v="3527" actId="478"/>
          <ac:graphicFrameMkLst>
            <pc:docMk/>
            <pc:sldMk cId="1548494106" sldId="288"/>
            <ac:graphicFrameMk id="6" creationId="{6BDFEDF9-958B-4D05-8E60-CF995AF18A27}"/>
          </ac:graphicFrameMkLst>
        </pc:graphicFrameChg>
        <pc:graphicFrameChg chg="del">
          <ac:chgData name="Juan Pablo Bertucci" userId="d8d45efb-83bc-401b-8699-8bbe34c803cb" providerId="ADAL" clId="{1EFA5B11-8443-40E1-B4E9-B3CFAC1826D2}" dt="2019-12-06T18:13:28.639" v="3521" actId="478"/>
          <ac:graphicFrameMkLst>
            <pc:docMk/>
            <pc:sldMk cId="1548494106" sldId="288"/>
            <ac:graphicFrameMk id="7" creationId="{96AE2E18-8CA0-4E2A-B232-D9D0B989302A}"/>
          </ac:graphicFrameMkLst>
        </pc:graphicFrameChg>
        <pc:graphicFrameChg chg="add mod">
          <ac:chgData name="Juan Pablo Bertucci" userId="d8d45efb-83bc-401b-8699-8bbe34c803cb" providerId="ADAL" clId="{1EFA5B11-8443-40E1-B4E9-B3CFAC1826D2}" dt="2019-12-07T03:22:54.202" v="5456" actId="20577"/>
          <ac:graphicFrameMkLst>
            <pc:docMk/>
            <pc:sldMk cId="1548494106" sldId="288"/>
            <ac:graphicFrameMk id="8" creationId="{4EFB78A2-7E9B-4F47-9CDB-53D955C1D61A}"/>
          </ac:graphicFrameMkLst>
        </pc:graphicFrameChg>
        <pc:graphicFrameChg chg="add mod">
          <ac:chgData name="Juan Pablo Bertucci" userId="d8d45efb-83bc-401b-8699-8bbe34c803cb" providerId="ADAL" clId="{1EFA5B11-8443-40E1-B4E9-B3CFAC1826D2}" dt="2019-12-07T03:22:59.073" v="5459" actId="20577"/>
          <ac:graphicFrameMkLst>
            <pc:docMk/>
            <pc:sldMk cId="1548494106" sldId="288"/>
            <ac:graphicFrameMk id="9" creationId="{88E9B956-A91A-43FB-BE50-6C3B4ED5376D}"/>
          </ac:graphicFrameMkLst>
        </pc:graphicFrameChg>
      </pc:sldChg>
      <pc:sldChg chg="modSp add mod modNotesTx">
        <pc:chgData name="Juan Pablo Bertucci" userId="d8d45efb-83bc-401b-8699-8bbe34c803cb" providerId="ADAL" clId="{1EFA5B11-8443-40E1-B4E9-B3CFAC1826D2}" dt="2019-12-07T03:49:01.045" v="6259" actId="6549"/>
        <pc:sldMkLst>
          <pc:docMk/>
          <pc:sldMk cId="1358568364" sldId="289"/>
        </pc:sldMkLst>
        <pc:spChg chg="mod">
          <ac:chgData name="Juan Pablo Bertucci" userId="d8d45efb-83bc-401b-8699-8bbe34c803cb" providerId="ADAL" clId="{1EFA5B11-8443-40E1-B4E9-B3CFAC1826D2}" dt="2019-12-07T00:32:43.959" v="5016" actId="20577"/>
          <ac:spMkLst>
            <pc:docMk/>
            <pc:sldMk cId="1358568364" sldId="289"/>
            <ac:spMk id="2" creationId="{00000000-0000-0000-0000-000000000000}"/>
          </ac:spMkLst>
        </pc:spChg>
        <pc:graphicFrameChg chg="mod">
          <ac:chgData name="Juan Pablo Bertucci" userId="d8d45efb-83bc-401b-8699-8bbe34c803cb" providerId="ADAL" clId="{1EFA5B11-8443-40E1-B4E9-B3CFAC1826D2}" dt="2019-12-07T01:41:38.166" v="5355"/>
          <ac:graphicFrameMkLst>
            <pc:docMk/>
            <pc:sldMk cId="1358568364" sldId="289"/>
            <ac:graphicFrameMk id="12" creationId="{3514A2D2-7955-47EF-AEC5-FC4FFE8FC9F6}"/>
          </ac:graphicFrameMkLst>
        </pc:graphicFrameChg>
        <pc:graphicFrameChg chg="mod">
          <ac:chgData name="Juan Pablo Bertucci" userId="d8d45efb-83bc-401b-8699-8bbe34c803cb" providerId="ADAL" clId="{1EFA5B11-8443-40E1-B4E9-B3CFAC1826D2}" dt="2019-12-07T01:40:46.012" v="5352"/>
          <ac:graphicFrameMkLst>
            <pc:docMk/>
            <pc:sldMk cId="1358568364" sldId="289"/>
            <ac:graphicFrameMk id="13" creationId="{EF0F6EBF-7123-41FE-AE1C-5212AC501284}"/>
          </ac:graphicFrameMkLst>
        </pc:graphicFrameChg>
      </pc:sldChg>
      <pc:sldChg chg="addSp modSp">
        <pc:chgData name="Juan Pablo Bertucci" userId="d8d45efb-83bc-401b-8699-8bbe34c803cb" providerId="ADAL" clId="{1EFA5B11-8443-40E1-B4E9-B3CFAC1826D2}" dt="2019-12-07T01:43:26.191" v="5357" actId="1076"/>
        <pc:sldMkLst>
          <pc:docMk/>
          <pc:sldMk cId="1829626223" sldId="295"/>
        </pc:sldMkLst>
        <pc:picChg chg="add mod">
          <ac:chgData name="Juan Pablo Bertucci" userId="d8d45efb-83bc-401b-8699-8bbe34c803cb" providerId="ADAL" clId="{1EFA5B11-8443-40E1-B4E9-B3CFAC1826D2}" dt="2019-12-07T01:43:26.191" v="5357" actId="1076"/>
          <ac:picMkLst>
            <pc:docMk/>
            <pc:sldMk cId="1829626223" sldId="295"/>
            <ac:picMk id="3" creationId="{C23B2531-9A95-4E8F-80EC-D62F335EF7D2}"/>
          </ac:picMkLst>
        </pc:picChg>
        <pc:picChg chg="add mod">
          <ac:chgData name="Juan Pablo Bertucci" userId="d8d45efb-83bc-401b-8699-8bbe34c803cb" providerId="ADAL" clId="{1EFA5B11-8443-40E1-B4E9-B3CFAC1826D2}" dt="2019-12-07T01:43:26.191" v="5357" actId="1076"/>
          <ac:picMkLst>
            <pc:docMk/>
            <pc:sldMk cId="1829626223" sldId="295"/>
            <ac:picMk id="4" creationId="{1360716E-03AB-41E8-9601-9F79B5080EC9}"/>
          </ac:picMkLst>
        </pc:picChg>
      </pc:sldChg>
      <pc:sldChg chg="delSp modSp add ord modNotesTx">
        <pc:chgData name="Juan Pablo Bertucci" userId="d8d45efb-83bc-401b-8699-8bbe34c803cb" providerId="ADAL" clId="{1EFA5B11-8443-40E1-B4E9-B3CFAC1826D2}" dt="2019-12-07T03:40:09.265" v="6156" actId="20577"/>
        <pc:sldMkLst>
          <pc:docMk/>
          <pc:sldMk cId="714607731" sldId="296"/>
        </pc:sldMkLst>
        <pc:spChg chg="mod">
          <ac:chgData name="Juan Pablo Bertucci" userId="d8d45efb-83bc-401b-8699-8bbe34c803cb" providerId="ADAL" clId="{1EFA5B11-8443-40E1-B4E9-B3CFAC1826D2}" dt="2019-12-07T01:56:45.183" v="5382" actId="1076"/>
          <ac:spMkLst>
            <pc:docMk/>
            <pc:sldMk cId="714607731" sldId="296"/>
            <ac:spMk id="9" creationId="{B2C8F68D-CF46-4C69-85E4-41F3B29D1625}"/>
          </ac:spMkLst>
        </pc:spChg>
        <pc:spChg chg="del">
          <ac:chgData name="Juan Pablo Bertucci" userId="d8d45efb-83bc-401b-8699-8bbe34c803cb" providerId="ADAL" clId="{1EFA5B11-8443-40E1-B4E9-B3CFAC1826D2}" dt="2019-12-07T01:56:10.203" v="5374" actId="478"/>
          <ac:spMkLst>
            <pc:docMk/>
            <pc:sldMk cId="714607731" sldId="296"/>
            <ac:spMk id="10" creationId="{2937DB1C-2A82-4F9E-B825-370D2734BDB9}"/>
          </ac:spMkLst>
        </pc:spChg>
        <pc:spChg chg="mod">
          <ac:chgData name="Juan Pablo Bertucci" userId="d8d45efb-83bc-401b-8699-8bbe34c803cb" providerId="ADAL" clId="{1EFA5B11-8443-40E1-B4E9-B3CFAC1826D2}" dt="2019-12-07T01:56:54.217" v="5383" actId="1076"/>
          <ac:spMkLst>
            <pc:docMk/>
            <pc:sldMk cId="714607731" sldId="296"/>
            <ac:spMk id="11" creationId="{79872E41-B274-4CF9-9891-D0B760746938}"/>
          </ac:spMkLst>
        </pc:spChg>
        <pc:picChg chg="mod">
          <ac:chgData name="Juan Pablo Bertucci" userId="d8d45efb-83bc-401b-8699-8bbe34c803cb" providerId="ADAL" clId="{1EFA5B11-8443-40E1-B4E9-B3CFAC1826D2}" dt="2019-12-07T01:56:36.839" v="5380" actId="1076"/>
          <ac:picMkLst>
            <pc:docMk/>
            <pc:sldMk cId="714607731" sldId="296"/>
            <ac:picMk id="8" creationId="{02E39A93-C8DC-4214-8EAC-8BC5F13B5969}"/>
          </ac:picMkLst>
        </pc:picChg>
        <pc:picChg chg="del">
          <ac:chgData name="Juan Pablo Bertucci" userId="d8d45efb-83bc-401b-8699-8bbe34c803cb" providerId="ADAL" clId="{1EFA5B11-8443-40E1-B4E9-B3CFAC1826D2}" dt="2019-12-07T01:56:10.203" v="5374" actId="478"/>
          <ac:picMkLst>
            <pc:docMk/>
            <pc:sldMk cId="714607731" sldId="296"/>
            <ac:picMk id="13" creationId="{4C2F5CC8-9626-4597-B324-921EA3CAD510}"/>
          </ac:picMkLst>
        </pc:picChg>
        <pc:picChg chg="mod">
          <ac:chgData name="Juan Pablo Bertucci" userId="d8d45efb-83bc-401b-8699-8bbe34c803cb" providerId="ADAL" clId="{1EFA5B11-8443-40E1-B4E9-B3CFAC1826D2}" dt="2019-12-07T01:56:38.751" v="5381" actId="1076"/>
          <ac:picMkLst>
            <pc:docMk/>
            <pc:sldMk cId="714607731" sldId="296"/>
            <ac:picMk id="2050" creationId="{7246FD13-6A8B-4758-ADFE-958D012A7558}"/>
          </ac:picMkLst>
        </pc:picChg>
      </pc:sldChg>
      <pc:sldChg chg="addSp delSp modSp add">
        <pc:chgData name="Juan Pablo Bertucci" userId="d8d45efb-83bc-401b-8699-8bbe34c803cb" providerId="ADAL" clId="{1EFA5B11-8443-40E1-B4E9-B3CFAC1826D2}" dt="2019-12-07T03:57:59.022" v="6477" actId="5793"/>
        <pc:sldMkLst>
          <pc:docMk/>
          <pc:sldMk cId="969933601" sldId="297"/>
        </pc:sldMkLst>
        <pc:spChg chg="add mod">
          <ac:chgData name="Juan Pablo Bertucci" userId="d8d45efb-83bc-401b-8699-8bbe34c803cb" providerId="ADAL" clId="{1EFA5B11-8443-40E1-B4E9-B3CFAC1826D2}" dt="2019-12-07T03:57:59.022" v="6477" actId="5793"/>
          <ac:spMkLst>
            <pc:docMk/>
            <pc:sldMk cId="969933601" sldId="297"/>
            <ac:spMk id="2" creationId="{19E7708F-8659-49CB-870F-BDA68F36942B}"/>
          </ac:spMkLst>
        </pc:spChg>
        <pc:picChg chg="del">
          <ac:chgData name="Juan Pablo Bertucci" userId="d8d45efb-83bc-401b-8699-8bbe34c803cb" providerId="ADAL" clId="{1EFA5B11-8443-40E1-B4E9-B3CFAC1826D2}" dt="2019-12-07T03:55:28.303" v="6339" actId="478"/>
          <ac:picMkLst>
            <pc:docMk/>
            <pc:sldMk cId="969933601" sldId="297"/>
            <ac:picMk id="10" creationId="{A2B90871-9FBA-4000-9EBF-0543ED59A68A}"/>
          </ac:picMkLst>
        </pc:picChg>
      </pc:sldChg>
      <pc:sldMasterChg chg="modSldLayout">
        <pc:chgData name="Juan Pablo Bertucci" userId="d8d45efb-83bc-401b-8699-8bbe34c803cb" providerId="ADAL" clId="{1EFA5B11-8443-40E1-B4E9-B3CFAC1826D2}" dt="2019-12-06T01:18:59.508" v="1058"/>
        <pc:sldMasterMkLst>
          <pc:docMk/>
          <pc:sldMasterMk cId="1104329130" sldId="2147483653"/>
        </pc:sldMasterMkLst>
        <pc:sldLayoutChg chg="modSp">
          <pc:chgData name="Juan Pablo Bertucci" userId="d8d45efb-83bc-401b-8699-8bbe34c803cb" providerId="ADAL" clId="{1EFA5B11-8443-40E1-B4E9-B3CFAC1826D2}" dt="2019-12-06T01:18:59.508" v="1058"/>
          <pc:sldLayoutMkLst>
            <pc:docMk/>
            <pc:sldMasterMk cId="1104329130" sldId="2147483653"/>
            <pc:sldLayoutMk cId="305516253" sldId="2147483655"/>
          </pc:sldLayoutMkLst>
          <pc:picChg chg="mod">
            <ac:chgData name="Juan Pablo Bertucci" userId="d8d45efb-83bc-401b-8699-8bbe34c803cb" providerId="ADAL" clId="{1EFA5B11-8443-40E1-B4E9-B3CFAC1826D2}" dt="2019-12-06T01:18:59.508" v="1058"/>
            <ac:picMkLst>
              <pc:docMk/>
              <pc:sldMasterMk cId="1104329130" sldId="2147483653"/>
              <pc:sldLayoutMk cId="305516253" sldId="2147483655"/>
              <ac:picMk id="2" creationId="{00000000-0000-0000-0000-000000000000}"/>
            </ac:picMkLst>
          </pc:picChg>
        </pc:sldLayoutChg>
        <pc:sldLayoutChg chg="setBg">
          <pc:chgData name="Juan Pablo Bertucci" userId="d8d45efb-83bc-401b-8699-8bbe34c803cb" providerId="ADAL" clId="{1EFA5B11-8443-40E1-B4E9-B3CFAC1826D2}" dt="2019-12-04T02:29:40.251" v="261"/>
          <pc:sldLayoutMkLst>
            <pc:docMk/>
            <pc:sldMasterMk cId="1104329130" sldId="2147483653"/>
            <pc:sldLayoutMk cId="346620993" sldId="2147483657"/>
          </pc:sldLayoutMkLst>
        </pc:sldLayoutChg>
      </pc:sldMasterChg>
    </pc:docChg>
  </pc:docChgLst>
  <pc:docChgLst>
    <pc:chgData name="Anesteh, Sina" userId="S::anesteh2@illinois.edu::0ec87b26-f348-4048-b9bc-611595822d71" providerId="AD" clId="Web-{61280A60-4B7B-DF3A-F2D7-269788CC16D1}"/>
    <pc:docChg chg="addSld delSld modSld">
      <pc:chgData name="Anesteh, Sina" userId="S::anesteh2@illinois.edu::0ec87b26-f348-4048-b9bc-611595822d71" providerId="AD" clId="Web-{61280A60-4B7B-DF3A-F2D7-269788CC16D1}" dt="2019-12-06T15:33:51.364" v="185"/>
      <pc:docMkLst>
        <pc:docMk/>
      </pc:docMkLst>
      <pc:sldChg chg="addSp modSp">
        <pc:chgData name="Anesteh, Sina" userId="S::anesteh2@illinois.edu::0ec87b26-f348-4048-b9bc-611595822d71" providerId="AD" clId="Web-{61280A60-4B7B-DF3A-F2D7-269788CC16D1}" dt="2019-12-06T15:11:16.339" v="65"/>
        <pc:sldMkLst>
          <pc:docMk/>
          <pc:sldMk cId="3429692700" sldId="261"/>
        </pc:sldMkLst>
        <pc:spChg chg="add mod">
          <ac:chgData name="Anesteh, Sina" userId="S::anesteh2@illinois.edu::0ec87b26-f348-4048-b9bc-611595822d71" providerId="AD" clId="Web-{61280A60-4B7B-DF3A-F2D7-269788CC16D1}" dt="2019-12-06T15:11:16.339" v="65"/>
          <ac:spMkLst>
            <pc:docMk/>
            <pc:sldMk cId="3429692700" sldId="261"/>
            <ac:spMk id="4" creationId="{30EA0538-25E5-485D-B56A-DF85F730DC0A}"/>
          </ac:spMkLst>
        </pc:spChg>
      </pc:sldChg>
      <pc:sldChg chg="modSp">
        <pc:chgData name="Anesteh, Sina" userId="S::anesteh2@illinois.edu::0ec87b26-f348-4048-b9bc-611595822d71" providerId="AD" clId="Web-{61280A60-4B7B-DF3A-F2D7-269788CC16D1}" dt="2019-12-06T15:12:47.248" v="84" actId="20577"/>
        <pc:sldMkLst>
          <pc:docMk/>
          <pc:sldMk cId="1236110187" sldId="262"/>
        </pc:sldMkLst>
        <pc:spChg chg="mod">
          <ac:chgData name="Anesteh, Sina" userId="S::anesteh2@illinois.edu::0ec87b26-f348-4048-b9bc-611595822d71" providerId="AD" clId="Web-{61280A60-4B7B-DF3A-F2D7-269788CC16D1}" dt="2019-12-06T15:12:47.248" v="84" actId="20577"/>
          <ac:spMkLst>
            <pc:docMk/>
            <pc:sldMk cId="1236110187" sldId="262"/>
            <ac:spMk id="2" creationId="{00000000-0000-0000-0000-000000000000}"/>
          </ac:spMkLst>
        </pc:spChg>
      </pc:sldChg>
      <pc:sldChg chg="addSp modSp modNotes">
        <pc:chgData name="Anesteh, Sina" userId="S::anesteh2@illinois.edu::0ec87b26-f348-4048-b9bc-611595822d71" providerId="AD" clId="Web-{61280A60-4B7B-DF3A-F2D7-269788CC16D1}" dt="2019-12-06T15:31:15.859" v="168" actId="20577"/>
        <pc:sldMkLst>
          <pc:docMk/>
          <pc:sldMk cId="4210504879" sldId="265"/>
        </pc:sldMkLst>
        <pc:spChg chg="mod">
          <ac:chgData name="Anesteh, Sina" userId="S::anesteh2@illinois.edu::0ec87b26-f348-4048-b9bc-611595822d71" providerId="AD" clId="Web-{61280A60-4B7B-DF3A-F2D7-269788CC16D1}" dt="2019-12-06T15:18:14.211" v="89" actId="20577"/>
          <ac:spMkLst>
            <pc:docMk/>
            <pc:sldMk cId="4210504879" sldId="265"/>
            <ac:spMk id="2" creationId="{00000000-0000-0000-0000-000000000000}"/>
          </ac:spMkLst>
        </pc:spChg>
        <pc:spChg chg="mod">
          <ac:chgData name="Anesteh, Sina" userId="S::anesteh2@illinois.edu::0ec87b26-f348-4048-b9bc-611595822d71" providerId="AD" clId="Web-{61280A60-4B7B-DF3A-F2D7-269788CC16D1}" dt="2019-12-06T15:31:15.859" v="168" actId="20577"/>
          <ac:spMkLst>
            <pc:docMk/>
            <pc:sldMk cId="4210504879" sldId="265"/>
            <ac:spMk id="3" creationId="{00000000-0000-0000-0000-000000000000}"/>
          </ac:spMkLst>
        </pc:spChg>
        <pc:picChg chg="add mod">
          <ac:chgData name="Anesteh, Sina" userId="S::anesteh2@illinois.edu::0ec87b26-f348-4048-b9bc-611595822d71" providerId="AD" clId="Web-{61280A60-4B7B-DF3A-F2D7-269788CC16D1}" dt="2019-12-06T15:20:50.716" v="105" actId="1076"/>
          <ac:picMkLst>
            <pc:docMk/>
            <pc:sldMk cId="4210504879" sldId="265"/>
            <ac:picMk id="4" creationId="{D1485694-FE47-4FED-A148-BF8E58473B5F}"/>
          </ac:picMkLst>
        </pc:picChg>
      </pc:sldChg>
      <pc:sldChg chg="modSp">
        <pc:chgData name="Anesteh, Sina" userId="S::anesteh2@illinois.edu::0ec87b26-f348-4048-b9bc-611595822d71" providerId="AD" clId="Web-{61280A60-4B7B-DF3A-F2D7-269788CC16D1}" dt="2019-12-06T15:12:52.842" v="87" actId="20577"/>
        <pc:sldMkLst>
          <pc:docMk/>
          <pc:sldMk cId="2210352626" sldId="269"/>
        </pc:sldMkLst>
        <pc:spChg chg="mod">
          <ac:chgData name="Anesteh, Sina" userId="S::anesteh2@illinois.edu::0ec87b26-f348-4048-b9bc-611595822d71" providerId="AD" clId="Web-{61280A60-4B7B-DF3A-F2D7-269788CC16D1}" dt="2019-12-06T15:12:52.842" v="87" actId="20577"/>
          <ac:spMkLst>
            <pc:docMk/>
            <pc:sldMk cId="2210352626" sldId="269"/>
            <ac:spMk id="2" creationId="{00000000-0000-0000-0000-000000000000}"/>
          </ac:spMkLst>
        </pc:spChg>
      </pc:sldChg>
      <pc:sldChg chg="modSp">
        <pc:chgData name="Anesteh, Sina" userId="S::anesteh2@illinois.edu::0ec87b26-f348-4048-b9bc-611595822d71" providerId="AD" clId="Web-{61280A60-4B7B-DF3A-F2D7-269788CC16D1}" dt="2019-12-06T15:18:52.212" v="93" actId="20577"/>
        <pc:sldMkLst>
          <pc:docMk/>
          <pc:sldMk cId="4094781802" sldId="279"/>
        </pc:sldMkLst>
        <pc:spChg chg="mod">
          <ac:chgData name="Anesteh, Sina" userId="S::anesteh2@illinois.edu::0ec87b26-f348-4048-b9bc-611595822d71" providerId="AD" clId="Web-{61280A60-4B7B-DF3A-F2D7-269788CC16D1}" dt="2019-12-06T15:18:52.212" v="93" actId="20577"/>
          <ac:spMkLst>
            <pc:docMk/>
            <pc:sldMk cId="4094781802" sldId="279"/>
            <ac:spMk id="2" creationId="{00000000-0000-0000-0000-000000000000}"/>
          </ac:spMkLst>
        </pc:spChg>
      </pc:sldChg>
      <pc:sldChg chg="addSp delSp modSp new del">
        <pc:chgData name="Anesteh, Sina" userId="S::anesteh2@illinois.edu::0ec87b26-f348-4048-b9bc-611595822d71" providerId="AD" clId="Web-{61280A60-4B7B-DF3A-F2D7-269788CC16D1}" dt="2019-12-06T15:32:04.689" v="176"/>
        <pc:sldMkLst>
          <pc:docMk/>
          <pc:sldMk cId="4241758882" sldId="281"/>
        </pc:sldMkLst>
        <pc:picChg chg="add del mod">
          <ac:chgData name="Anesteh, Sina" userId="S::anesteh2@illinois.edu::0ec87b26-f348-4048-b9bc-611595822d71" providerId="AD" clId="Web-{61280A60-4B7B-DF3A-F2D7-269788CC16D1}" dt="2019-12-06T15:32:00.689" v="174"/>
          <ac:picMkLst>
            <pc:docMk/>
            <pc:sldMk cId="4241758882" sldId="281"/>
            <ac:picMk id="2" creationId="{BB722B57-9416-4CD3-A4A3-0DADD0397AD2}"/>
          </ac:picMkLst>
        </pc:picChg>
      </pc:sldChg>
      <pc:sldChg chg="addSp delSp modSp add replId">
        <pc:chgData name="Anesteh, Sina" userId="S::anesteh2@illinois.edu::0ec87b26-f348-4048-b9bc-611595822d71" providerId="AD" clId="Web-{61280A60-4B7B-DF3A-F2D7-269788CC16D1}" dt="2019-12-06T15:33:51.364" v="185"/>
        <pc:sldMkLst>
          <pc:docMk/>
          <pc:sldMk cId="3658683968" sldId="282"/>
        </pc:sldMkLst>
        <pc:spChg chg="del">
          <ac:chgData name="Anesteh, Sina" userId="S::anesteh2@illinois.edu::0ec87b26-f348-4048-b9bc-611595822d71" providerId="AD" clId="Web-{61280A60-4B7B-DF3A-F2D7-269788CC16D1}" dt="2019-12-06T15:31:56.360" v="172"/>
          <ac:spMkLst>
            <pc:docMk/>
            <pc:sldMk cId="3658683968" sldId="282"/>
            <ac:spMk id="2" creationId="{00000000-0000-0000-0000-000000000000}"/>
          </ac:spMkLst>
        </pc:spChg>
        <pc:spChg chg="del">
          <ac:chgData name="Anesteh, Sina" userId="S::anesteh2@illinois.edu::0ec87b26-f348-4048-b9bc-611595822d71" providerId="AD" clId="Web-{61280A60-4B7B-DF3A-F2D7-269788CC16D1}" dt="2019-12-06T15:31:50.673" v="171"/>
          <ac:spMkLst>
            <pc:docMk/>
            <pc:sldMk cId="3658683968" sldId="282"/>
            <ac:spMk id="3" creationId="{00000000-0000-0000-0000-000000000000}"/>
          </ac:spMkLst>
        </pc:spChg>
        <pc:spChg chg="add">
          <ac:chgData name="Anesteh, Sina" userId="S::anesteh2@illinois.edu::0ec87b26-f348-4048-b9bc-611595822d71" providerId="AD" clId="Web-{61280A60-4B7B-DF3A-F2D7-269788CC16D1}" dt="2019-12-06T15:31:58.220" v="173"/>
          <ac:spMkLst>
            <pc:docMk/>
            <pc:sldMk cId="3658683968" sldId="282"/>
            <ac:spMk id="5" creationId="{F793D136-BAB0-4471-8D84-3C17CA4102DA}"/>
          </ac:spMkLst>
        </pc:spChg>
        <pc:picChg chg="del">
          <ac:chgData name="Anesteh, Sina" userId="S::anesteh2@illinois.edu::0ec87b26-f348-4048-b9bc-611595822d71" providerId="AD" clId="Web-{61280A60-4B7B-DF3A-F2D7-269788CC16D1}" dt="2019-12-06T15:31:48.001" v="170"/>
          <ac:picMkLst>
            <pc:docMk/>
            <pc:sldMk cId="3658683968" sldId="282"/>
            <ac:picMk id="4" creationId="{D1485694-FE47-4FED-A148-BF8E58473B5F}"/>
          </ac:picMkLst>
        </pc:picChg>
        <pc:picChg chg="add del mod modCrop">
          <ac:chgData name="Anesteh, Sina" userId="S::anesteh2@illinois.edu::0ec87b26-f348-4048-b9bc-611595822d71" providerId="AD" clId="Web-{61280A60-4B7B-DF3A-F2D7-269788CC16D1}" dt="2019-12-06T15:33:51.364" v="185"/>
          <ac:picMkLst>
            <pc:docMk/>
            <pc:sldMk cId="3658683968" sldId="282"/>
            <ac:picMk id="7" creationId="{91519836-B9CE-45E6-8E37-53349B9096BC}"/>
          </ac:picMkLst>
        </pc:picChg>
      </pc:sldChg>
    </pc:docChg>
  </pc:docChgLst>
  <pc:docChgLst>
    <pc:chgData name="Anesteh, Sina" userId="S::anesteh2@illinois.edu::0ec87b26-f348-4048-b9bc-611595822d71" providerId="AD" clId="Web-{A6983D30-CDEA-E37B-1674-68078AE6C3FA}"/>
    <pc:docChg chg="modSld">
      <pc:chgData name="Anesteh, Sina" userId="S::anesteh2@illinois.edu::0ec87b26-f348-4048-b9bc-611595822d71" providerId="AD" clId="Web-{A6983D30-CDEA-E37B-1674-68078AE6C3FA}" dt="2019-12-06T01:44:46.886" v="109" actId="20577"/>
      <pc:docMkLst>
        <pc:docMk/>
      </pc:docMkLst>
      <pc:sldChg chg="modSp">
        <pc:chgData name="Anesteh, Sina" userId="S::anesteh2@illinois.edu::0ec87b26-f348-4048-b9bc-611595822d71" providerId="AD" clId="Web-{A6983D30-CDEA-E37B-1674-68078AE6C3FA}" dt="2019-12-06T01:44:46.886" v="109" actId="20577"/>
        <pc:sldMkLst>
          <pc:docMk/>
          <pc:sldMk cId="4210504879" sldId="265"/>
        </pc:sldMkLst>
        <pc:spChg chg="mod">
          <ac:chgData name="Anesteh, Sina" userId="S::anesteh2@illinois.edu::0ec87b26-f348-4048-b9bc-611595822d71" providerId="AD" clId="Web-{A6983D30-CDEA-E37B-1674-68078AE6C3FA}" dt="2019-12-06T01:44:46.886" v="109" actId="20577"/>
          <ac:spMkLst>
            <pc:docMk/>
            <pc:sldMk cId="4210504879" sldId="265"/>
            <ac:spMk id="3" creationId="{00000000-0000-0000-0000-000000000000}"/>
          </ac:spMkLst>
        </pc:spChg>
      </pc:sldChg>
      <pc:sldChg chg="modSp">
        <pc:chgData name="Anesteh, Sina" userId="S::anesteh2@illinois.edu::0ec87b26-f348-4048-b9bc-611595822d71" providerId="AD" clId="Web-{A6983D30-CDEA-E37B-1674-68078AE6C3FA}" dt="2019-12-06T01:36:34.194" v="99" actId="20577"/>
        <pc:sldMkLst>
          <pc:docMk/>
          <pc:sldMk cId="2469652200" sldId="275"/>
        </pc:sldMkLst>
        <pc:spChg chg="mod">
          <ac:chgData name="Anesteh, Sina" userId="S::anesteh2@illinois.edu::0ec87b26-f348-4048-b9bc-611595822d71" providerId="AD" clId="Web-{A6983D30-CDEA-E37B-1674-68078AE6C3FA}" dt="2019-12-06T01:36:34.194" v="99" actId="20577"/>
          <ac:spMkLst>
            <pc:docMk/>
            <pc:sldMk cId="2469652200" sldId="275"/>
            <ac:spMk id="3" creationId="{00000000-0000-0000-0000-000000000000}"/>
          </ac:spMkLst>
        </pc:spChg>
      </pc:sldChg>
      <pc:sldChg chg="modSp">
        <pc:chgData name="Anesteh, Sina" userId="S::anesteh2@illinois.edu::0ec87b26-f348-4048-b9bc-611595822d71" providerId="AD" clId="Web-{A6983D30-CDEA-E37B-1674-68078AE6C3FA}" dt="2019-12-06T01:39:00.008" v="104" actId="1076"/>
        <pc:sldMkLst>
          <pc:docMk/>
          <pc:sldMk cId="4243438498" sldId="276"/>
        </pc:sldMkLst>
        <pc:spChg chg="mod">
          <ac:chgData name="Anesteh, Sina" userId="S::anesteh2@illinois.edu::0ec87b26-f348-4048-b9bc-611595822d71" providerId="AD" clId="Web-{A6983D30-CDEA-E37B-1674-68078AE6C3FA}" dt="2019-12-06T01:38:36.508" v="100" actId="1076"/>
          <ac:spMkLst>
            <pc:docMk/>
            <pc:sldMk cId="4243438498" sldId="276"/>
            <ac:spMk id="11" creationId="{79872E41-B274-4CF9-9891-D0B760746938}"/>
          </ac:spMkLst>
        </pc:spChg>
        <pc:picChg chg="mod">
          <ac:chgData name="Anesteh, Sina" userId="S::anesteh2@illinois.edu::0ec87b26-f348-4048-b9bc-611595822d71" providerId="AD" clId="Web-{A6983D30-CDEA-E37B-1674-68078AE6C3FA}" dt="2019-12-06T01:39:00.008" v="104" actId="1076"/>
          <ac:picMkLst>
            <pc:docMk/>
            <pc:sldMk cId="4243438498" sldId="276"/>
            <ac:picMk id="8" creationId="{02E39A93-C8DC-4214-8EAC-8BC5F13B5969}"/>
          </ac:picMkLst>
        </pc:picChg>
      </pc:sldChg>
      <pc:sldChg chg="modSp">
        <pc:chgData name="Anesteh, Sina" userId="S::anesteh2@illinois.edu::0ec87b26-f348-4048-b9bc-611595822d71" providerId="AD" clId="Web-{A6983D30-CDEA-E37B-1674-68078AE6C3FA}" dt="2019-12-06T01:31:36.269" v="49" actId="20577"/>
        <pc:sldMkLst>
          <pc:docMk/>
          <pc:sldMk cId="4094781802" sldId="279"/>
        </pc:sldMkLst>
        <pc:spChg chg="mod">
          <ac:chgData name="Anesteh, Sina" userId="S::anesteh2@illinois.edu::0ec87b26-f348-4048-b9bc-611595822d71" providerId="AD" clId="Web-{A6983D30-CDEA-E37B-1674-68078AE6C3FA}" dt="2019-12-06T01:31:36.269" v="49" actId="20577"/>
          <ac:spMkLst>
            <pc:docMk/>
            <pc:sldMk cId="4094781802" sldId="279"/>
            <ac:spMk id="3" creationId="{00000000-0000-0000-0000-000000000000}"/>
          </ac:spMkLst>
        </pc:spChg>
      </pc:sldChg>
    </pc:docChg>
  </pc:docChgLst>
  <pc:docChgLst>
    <pc:chgData name="Sayeh, Watheq Ayman Wasef" userId="S::wsayeh2@illinois.edu::6192fece-de96-4391-8dbd-f4adf8cdf366" providerId="AD" clId="Web-{BBA9F069-2344-ADCE-3DA6-87D20BCBCEBB}"/>
    <pc:docChg chg="modSld">
      <pc:chgData name="Sayeh, Watheq Ayman Wasef" userId="S::wsayeh2@illinois.edu::6192fece-de96-4391-8dbd-f4adf8cdf366" providerId="AD" clId="Web-{BBA9F069-2344-ADCE-3DA6-87D20BCBCEBB}" dt="2019-12-04T23:45:01.289" v="3"/>
      <pc:docMkLst>
        <pc:docMk/>
      </pc:docMkLst>
      <pc:sldChg chg="addSp delSp modSp">
        <pc:chgData name="Sayeh, Watheq Ayman Wasef" userId="S::wsayeh2@illinois.edu::6192fece-de96-4391-8dbd-f4adf8cdf366" providerId="AD" clId="Web-{BBA9F069-2344-ADCE-3DA6-87D20BCBCEBB}" dt="2019-12-04T23:45:01.289" v="3"/>
        <pc:sldMkLst>
          <pc:docMk/>
          <pc:sldMk cId="1236110187" sldId="262"/>
        </pc:sldMkLst>
        <pc:spChg chg="mod">
          <ac:chgData name="Sayeh, Watheq Ayman Wasef" userId="S::wsayeh2@illinois.edu::6192fece-de96-4391-8dbd-f4adf8cdf366" providerId="AD" clId="Web-{BBA9F069-2344-ADCE-3DA6-87D20BCBCEBB}" dt="2019-12-04T23:44:09.053" v="1" actId="14100"/>
          <ac:spMkLst>
            <pc:docMk/>
            <pc:sldMk cId="1236110187" sldId="262"/>
            <ac:spMk id="16" creationId="{CF23263E-66C2-4573-A396-82938BDB30BD}"/>
          </ac:spMkLst>
        </pc:spChg>
        <pc:spChg chg="add del">
          <ac:chgData name="Sayeh, Watheq Ayman Wasef" userId="S::wsayeh2@illinois.edu::6192fece-de96-4391-8dbd-f4adf8cdf366" providerId="AD" clId="Web-{BBA9F069-2344-ADCE-3DA6-87D20BCBCEBB}" dt="2019-12-04T23:45:01.289" v="3"/>
          <ac:spMkLst>
            <pc:docMk/>
            <pc:sldMk cId="1236110187" sldId="262"/>
            <ac:spMk id="20" creationId="{EBCD0EE6-67C7-4ACE-B1A6-2ACB117FCD5C}"/>
          </ac:spMkLst>
        </pc:spChg>
      </pc:sldChg>
    </pc:docChg>
  </pc:docChgLst>
  <pc:docChgLst>
    <pc:chgData name="Anesteh, Sina" userId="S::anesteh2@illinois.edu::0ec87b26-f348-4048-b9bc-611595822d71" providerId="AD" clId="Web-{65E0AFC1-7588-479C-C875-E3BA1543CCFD}"/>
    <pc:docChg chg="addSld delSld modSld">
      <pc:chgData name="Anesteh, Sina" userId="S::anesteh2@illinois.edu::0ec87b26-f348-4048-b9bc-611595822d71" providerId="AD" clId="Web-{65E0AFC1-7588-479C-C875-E3BA1543CCFD}" dt="2019-12-06T01:19:01.507" v="95" actId="20577"/>
      <pc:docMkLst>
        <pc:docMk/>
      </pc:docMkLst>
      <pc:sldChg chg="delSp modSp modNotes">
        <pc:chgData name="Anesteh, Sina" userId="S::anesteh2@illinois.edu::0ec87b26-f348-4048-b9bc-611595822d71" providerId="AD" clId="Web-{65E0AFC1-7588-479C-C875-E3BA1543CCFD}" dt="2019-12-06T01:19:01.507" v="95" actId="20577"/>
        <pc:sldMkLst>
          <pc:docMk/>
          <pc:sldMk cId="4210504879" sldId="265"/>
        </pc:sldMkLst>
        <pc:spChg chg="mod">
          <ac:chgData name="Anesteh, Sina" userId="S::anesteh2@illinois.edu::0ec87b26-f348-4048-b9bc-611595822d71" providerId="AD" clId="Web-{65E0AFC1-7588-479C-C875-E3BA1543CCFD}" dt="2019-12-06T01:19:01.507" v="95" actId="20577"/>
          <ac:spMkLst>
            <pc:docMk/>
            <pc:sldMk cId="4210504879" sldId="265"/>
            <ac:spMk id="3" creationId="{00000000-0000-0000-0000-000000000000}"/>
          </ac:spMkLst>
        </pc:spChg>
        <pc:picChg chg="del">
          <ac:chgData name="Anesteh, Sina" userId="S::anesteh2@illinois.edu::0ec87b26-f348-4048-b9bc-611595822d71" providerId="AD" clId="Web-{65E0AFC1-7588-479C-C875-E3BA1543CCFD}" dt="2019-12-06T01:06:40.543" v="0"/>
          <ac:picMkLst>
            <pc:docMk/>
            <pc:sldMk cId="4210504879" sldId="265"/>
            <ac:picMk id="4" creationId="{A4E585A6-2C75-4C37-A69A-3DDCEC7703E9}"/>
          </ac:picMkLst>
        </pc:picChg>
      </pc:sldChg>
      <pc:sldChg chg="addSp modSp">
        <pc:chgData name="Anesteh, Sina" userId="S::anesteh2@illinois.edu::0ec87b26-f348-4048-b9bc-611595822d71" providerId="AD" clId="Web-{65E0AFC1-7588-479C-C875-E3BA1543CCFD}" dt="2019-12-06T01:06:49.481" v="3" actId="1076"/>
        <pc:sldMkLst>
          <pc:docMk/>
          <pc:sldMk cId="3781152877" sldId="271"/>
        </pc:sldMkLst>
        <pc:picChg chg="add mod">
          <ac:chgData name="Anesteh, Sina" userId="S::anesteh2@illinois.edu::0ec87b26-f348-4048-b9bc-611595822d71" providerId="AD" clId="Web-{65E0AFC1-7588-479C-C875-E3BA1543CCFD}" dt="2019-12-06T01:06:49.481" v="3" actId="1076"/>
          <ac:picMkLst>
            <pc:docMk/>
            <pc:sldMk cId="3781152877" sldId="271"/>
            <ac:picMk id="4" creationId="{70D1C659-E16F-4717-B117-2C854C825D36}"/>
          </ac:picMkLst>
        </pc:picChg>
      </pc:sldChg>
      <pc:sldChg chg="addSp delSp modSp">
        <pc:chgData name="Anesteh, Sina" userId="S::anesteh2@illinois.edu::0ec87b26-f348-4048-b9bc-611595822d71" providerId="AD" clId="Web-{65E0AFC1-7588-479C-C875-E3BA1543CCFD}" dt="2019-12-06T01:08:29.172" v="6"/>
        <pc:sldMkLst>
          <pc:docMk/>
          <pc:sldMk cId="4243438498" sldId="276"/>
        </pc:sldMkLst>
        <pc:picChg chg="add del mod">
          <ac:chgData name="Anesteh, Sina" userId="S::anesteh2@illinois.edu::0ec87b26-f348-4048-b9bc-611595822d71" providerId="AD" clId="Web-{65E0AFC1-7588-479C-C875-E3BA1543CCFD}" dt="2019-12-06T01:08:29.172" v="6"/>
          <ac:picMkLst>
            <pc:docMk/>
            <pc:sldMk cId="4243438498" sldId="276"/>
            <ac:picMk id="10" creationId="{922019AE-50AC-4A17-84A3-17B36C8170B0}"/>
          </ac:picMkLst>
        </pc:picChg>
      </pc:sldChg>
      <pc:sldChg chg="modSp add replId">
        <pc:chgData name="Anesteh, Sina" userId="S::anesteh2@illinois.edu::0ec87b26-f348-4048-b9bc-611595822d71" providerId="AD" clId="Web-{65E0AFC1-7588-479C-C875-E3BA1543CCFD}" dt="2019-12-06T01:14:58.561" v="57" actId="14100"/>
        <pc:sldMkLst>
          <pc:docMk/>
          <pc:sldMk cId="4094781802" sldId="279"/>
        </pc:sldMkLst>
        <pc:spChg chg="mod">
          <ac:chgData name="Anesteh, Sina" userId="S::anesteh2@illinois.edu::0ec87b26-f348-4048-b9bc-611595822d71" providerId="AD" clId="Web-{65E0AFC1-7588-479C-C875-E3BA1543CCFD}" dt="2019-12-06T01:14:58.561" v="57" actId="14100"/>
          <ac:spMkLst>
            <pc:docMk/>
            <pc:sldMk cId="4094781802" sldId="279"/>
            <ac:spMk id="3" creationId="{00000000-0000-0000-0000-000000000000}"/>
          </ac:spMkLst>
        </pc:spChg>
      </pc:sldChg>
      <pc:sldChg chg="add del replId">
        <pc:chgData name="Anesteh, Sina" userId="S::anesteh2@illinois.edu::0ec87b26-f348-4048-b9bc-611595822d71" providerId="AD" clId="Web-{65E0AFC1-7588-479C-C875-E3BA1543CCFD}" dt="2019-12-06T01:14:42.123" v="52"/>
        <pc:sldMkLst>
          <pc:docMk/>
          <pc:sldMk cId="590447391" sldId="280"/>
        </pc:sldMkLst>
      </pc:sldChg>
    </pc:docChg>
  </pc:docChgLst>
  <pc:docChgLst>
    <pc:chgData name="Anesteh, Sina" userId="S::anesteh2@illinois.edu::0ec87b26-f348-4048-b9bc-611595822d71" providerId="AD" clId="Web-{E8CEBF27-B962-BE64-4BCD-6E3F3D41546A}"/>
    <pc:docChg chg="addSld delSld modSld">
      <pc:chgData name="Anesteh, Sina" userId="S::anesteh2@illinois.edu::0ec87b26-f348-4048-b9bc-611595822d71" providerId="AD" clId="Web-{E8CEBF27-B962-BE64-4BCD-6E3F3D41546A}" dt="2019-12-05T17:26:57.630" v="213"/>
      <pc:docMkLst>
        <pc:docMk/>
      </pc:docMkLst>
      <pc:sldChg chg="addSp modSp">
        <pc:chgData name="Anesteh, Sina" userId="S::anesteh2@illinois.edu::0ec87b26-f348-4048-b9bc-611595822d71" providerId="AD" clId="Web-{E8CEBF27-B962-BE64-4BCD-6E3F3D41546A}" dt="2019-12-05T16:48:50.585" v="194"/>
        <pc:sldMkLst>
          <pc:docMk/>
          <pc:sldMk cId="4210504879" sldId="265"/>
        </pc:sldMkLst>
        <pc:spChg chg="mod">
          <ac:chgData name="Anesteh, Sina" userId="S::anesteh2@illinois.edu::0ec87b26-f348-4048-b9bc-611595822d71" providerId="AD" clId="Web-{E8CEBF27-B962-BE64-4BCD-6E3F3D41546A}" dt="2019-12-05T16:34:07.940" v="186" actId="20577"/>
          <ac:spMkLst>
            <pc:docMk/>
            <pc:sldMk cId="4210504879" sldId="265"/>
            <ac:spMk id="3" creationId="{00000000-0000-0000-0000-000000000000}"/>
          </ac:spMkLst>
        </pc:spChg>
        <pc:spChg chg="add mod">
          <ac:chgData name="Anesteh, Sina" userId="S::anesteh2@illinois.edu::0ec87b26-f348-4048-b9bc-611595822d71" providerId="AD" clId="Web-{E8CEBF27-B962-BE64-4BCD-6E3F3D41546A}" dt="2019-12-05T16:48:50.585" v="194"/>
          <ac:spMkLst>
            <pc:docMk/>
            <pc:sldMk cId="4210504879" sldId="265"/>
            <ac:spMk id="6" creationId="{675C9235-3EE0-428A-B48E-FD926B55F5E0}"/>
          </ac:spMkLst>
        </pc:spChg>
        <pc:spChg chg="add">
          <ac:chgData name="Anesteh, Sina" userId="S::anesteh2@illinois.edu::0ec87b26-f348-4048-b9bc-611595822d71" providerId="AD" clId="Web-{E8CEBF27-B962-BE64-4BCD-6E3F3D41546A}" dt="2019-12-05T16:48:16.694" v="188"/>
          <ac:spMkLst>
            <pc:docMk/>
            <pc:sldMk cId="4210504879" sldId="265"/>
            <ac:spMk id="8" creationId="{1FE58C8C-9BE6-4CBD-862B-163C24B23BCF}"/>
          </ac:spMkLst>
        </pc:spChg>
        <pc:spChg chg="add">
          <ac:chgData name="Anesteh, Sina" userId="S::anesteh2@illinois.edu::0ec87b26-f348-4048-b9bc-611595822d71" providerId="AD" clId="Web-{E8CEBF27-B962-BE64-4BCD-6E3F3D41546A}" dt="2019-12-05T16:48:16.710" v="189"/>
          <ac:spMkLst>
            <pc:docMk/>
            <pc:sldMk cId="4210504879" sldId="265"/>
            <ac:spMk id="10" creationId="{20DAA816-BE80-4E13-A06C-571EF50C1FCF}"/>
          </ac:spMkLst>
        </pc:spChg>
        <pc:spChg chg="add ord">
          <ac:chgData name="Anesteh, Sina" userId="S::anesteh2@illinois.edu::0ec87b26-f348-4048-b9bc-611595822d71" providerId="AD" clId="Web-{E8CEBF27-B962-BE64-4BCD-6E3F3D41546A}" dt="2019-12-05T16:48:36.116" v="193"/>
          <ac:spMkLst>
            <pc:docMk/>
            <pc:sldMk cId="4210504879" sldId="265"/>
            <ac:spMk id="12" creationId="{B22D758F-A50C-4FB4-A1F1-A150E93C32B3}"/>
          </ac:spMkLst>
        </pc:spChg>
        <pc:picChg chg="mod">
          <ac:chgData name="Anesteh, Sina" userId="S::anesteh2@illinois.edu::0ec87b26-f348-4048-b9bc-611595822d71" providerId="AD" clId="Web-{E8CEBF27-B962-BE64-4BCD-6E3F3D41546A}" dt="2019-12-05T16:48:19.819" v="190" actId="1076"/>
          <ac:picMkLst>
            <pc:docMk/>
            <pc:sldMk cId="4210504879" sldId="265"/>
            <ac:picMk id="4" creationId="{A4E585A6-2C75-4C37-A69A-3DDCEC7703E9}"/>
          </ac:picMkLst>
        </pc:picChg>
      </pc:sldChg>
      <pc:sldChg chg="addSp">
        <pc:chgData name="Anesteh, Sina" userId="S::anesteh2@illinois.edu::0ec87b26-f348-4048-b9bc-611595822d71" providerId="AD" clId="Web-{E8CEBF27-B962-BE64-4BCD-6E3F3D41546A}" dt="2019-12-05T17:26:57.630" v="213"/>
        <pc:sldMkLst>
          <pc:docMk/>
          <pc:sldMk cId="2210352626" sldId="269"/>
        </pc:sldMkLst>
        <pc:spChg chg="add">
          <ac:chgData name="Anesteh, Sina" userId="S::anesteh2@illinois.edu::0ec87b26-f348-4048-b9bc-611595822d71" providerId="AD" clId="Web-{E8CEBF27-B962-BE64-4BCD-6E3F3D41546A}" dt="2019-12-05T17:26:57.459" v="210"/>
          <ac:spMkLst>
            <pc:docMk/>
            <pc:sldMk cId="2210352626" sldId="269"/>
            <ac:spMk id="5" creationId="{7DD2097D-65B0-40E3-9088-0DF4942D4DD6}"/>
          </ac:spMkLst>
        </pc:spChg>
        <pc:spChg chg="add">
          <ac:chgData name="Anesteh, Sina" userId="S::anesteh2@illinois.edu::0ec87b26-f348-4048-b9bc-611595822d71" providerId="AD" clId="Web-{E8CEBF27-B962-BE64-4BCD-6E3F3D41546A}" dt="2019-12-05T17:26:57.490" v="211"/>
          <ac:spMkLst>
            <pc:docMk/>
            <pc:sldMk cId="2210352626" sldId="269"/>
            <ac:spMk id="7" creationId="{5602C191-692F-4AE7-AAFF-9F92AF01E73A}"/>
          </ac:spMkLst>
        </pc:spChg>
        <pc:spChg chg="add">
          <ac:chgData name="Anesteh, Sina" userId="S::anesteh2@illinois.edu::0ec87b26-f348-4048-b9bc-611595822d71" providerId="AD" clId="Web-{E8CEBF27-B962-BE64-4BCD-6E3F3D41546A}" dt="2019-12-05T17:26:57.552" v="212"/>
          <ac:spMkLst>
            <pc:docMk/>
            <pc:sldMk cId="2210352626" sldId="269"/>
            <ac:spMk id="9" creationId="{87CBE5E0-152E-45B1-A2ED-4A4213EF8EED}"/>
          </ac:spMkLst>
        </pc:spChg>
        <pc:spChg chg="add">
          <ac:chgData name="Anesteh, Sina" userId="S::anesteh2@illinois.edu::0ec87b26-f348-4048-b9bc-611595822d71" providerId="AD" clId="Web-{E8CEBF27-B962-BE64-4BCD-6E3F3D41546A}" dt="2019-12-05T17:26:57.630" v="213"/>
          <ac:spMkLst>
            <pc:docMk/>
            <pc:sldMk cId="2210352626" sldId="269"/>
            <ac:spMk id="11" creationId="{EF81DBAD-7DA3-4C69-B467-CC4C22FB90EF}"/>
          </ac:spMkLst>
        </pc:spChg>
      </pc:sldChg>
      <pc:sldChg chg="addSp modSp">
        <pc:chgData name="Anesteh, Sina" userId="S::anesteh2@illinois.edu::0ec87b26-f348-4048-b9bc-611595822d71" providerId="AD" clId="Web-{E8CEBF27-B962-BE64-4BCD-6E3F3D41546A}" dt="2019-12-05T17:26:21.254" v="209" actId="20577"/>
        <pc:sldMkLst>
          <pc:docMk/>
          <pc:sldMk cId="3781152877" sldId="271"/>
        </pc:sldMkLst>
        <pc:spChg chg="mod">
          <ac:chgData name="Anesteh, Sina" userId="S::anesteh2@illinois.edu::0ec87b26-f348-4048-b9bc-611595822d71" providerId="AD" clId="Web-{E8CEBF27-B962-BE64-4BCD-6E3F3D41546A}" dt="2019-12-05T17:26:21.254" v="209" actId="20577"/>
          <ac:spMkLst>
            <pc:docMk/>
            <pc:sldMk cId="3781152877" sldId="271"/>
            <ac:spMk id="3" creationId="{00000000-0000-0000-0000-000000000000}"/>
          </ac:spMkLst>
        </pc:spChg>
        <pc:spChg chg="add">
          <ac:chgData name="Anesteh, Sina" userId="S::anesteh2@illinois.edu::0ec87b26-f348-4048-b9bc-611595822d71" providerId="AD" clId="Web-{E8CEBF27-B962-BE64-4BCD-6E3F3D41546A}" dt="2019-12-05T17:26:06.550" v="199"/>
          <ac:spMkLst>
            <pc:docMk/>
            <pc:sldMk cId="3781152877" sldId="271"/>
            <ac:spMk id="5" creationId="{E9F1CDB2-5A80-46C3-B427-67855F4D622A}"/>
          </ac:spMkLst>
        </pc:spChg>
        <pc:spChg chg="add">
          <ac:chgData name="Anesteh, Sina" userId="S::anesteh2@illinois.edu::0ec87b26-f348-4048-b9bc-611595822d71" providerId="AD" clId="Web-{E8CEBF27-B962-BE64-4BCD-6E3F3D41546A}" dt="2019-12-05T17:26:06.566" v="200"/>
          <ac:spMkLst>
            <pc:docMk/>
            <pc:sldMk cId="3781152877" sldId="271"/>
            <ac:spMk id="7" creationId="{11B6FF4A-A4B6-435E-9225-33834E3C5EDB}"/>
          </ac:spMkLst>
        </pc:spChg>
        <pc:spChg chg="add">
          <ac:chgData name="Anesteh, Sina" userId="S::anesteh2@illinois.edu::0ec87b26-f348-4048-b9bc-611595822d71" providerId="AD" clId="Web-{E8CEBF27-B962-BE64-4BCD-6E3F3D41546A}" dt="2019-12-05T17:26:06.597" v="201"/>
          <ac:spMkLst>
            <pc:docMk/>
            <pc:sldMk cId="3781152877" sldId="271"/>
            <ac:spMk id="9" creationId="{4F704AC1-D747-44CF-9365-89D88756F098}"/>
          </ac:spMkLst>
        </pc:spChg>
        <pc:spChg chg="add">
          <ac:chgData name="Anesteh, Sina" userId="S::anesteh2@illinois.edu::0ec87b26-f348-4048-b9bc-611595822d71" providerId="AD" clId="Web-{E8CEBF27-B962-BE64-4BCD-6E3F3D41546A}" dt="2019-12-05T17:26:06.628" v="202"/>
          <ac:spMkLst>
            <pc:docMk/>
            <pc:sldMk cId="3781152877" sldId="271"/>
            <ac:spMk id="11" creationId="{7345BC30-E913-4721-978B-956D9B4D2B97}"/>
          </ac:spMkLst>
        </pc:spChg>
      </pc:sldChg>
      <pc:sldChg chg="addSp delSp modSp add replId">
        <pc:chgData name="Anesteh, Sina" userId="S::anesteh2@illinois.edu::0ec87b26-f348-4048-b9bc-611595822d71" providerId="AD" clId="Web-{E8CEBF27-B962-BE64-4BCD-6E3F3D41546A}" dt="2019-12-05T17:25:19.799" v="198"/>
        <pc:sldMkLst>
          <pc:docMk/>
          <pc:sldMk cId="2469652200" sldId="275"/>
        </pc:sldMkLst>
        <pc:spChg chg="mod">
          <ac:chgData name="Anesteh, Sina" userId="S::anesteh2@illinois.edu::0ec87b26-f348-4048-b9bc-611595822d71" providerId="AD" clId="Web-{E8CEBF27-B962-BE64-4BCD-6E3F3D41546A}" dt="2019-12-05T16:31:12.548" v="153" actId="20577"/>
          <ac:spMkLst>
            <pc:docMk/>
            <pc:sldMk cId="2469652200" sldId="275"/>
            <ac:spMk id="3" creationId="{00000000-0000-0000-0000-000000000000}"/>
          </ac:spMkLst>
        </pc:spChg>
        <pc:spChg chg="add">
          <ac:chgData name="Anesteh, Sina" userId="S::anesteh2@illinois.edu::0ec87b26-f348-4048-b9bc-611595822d71" providerId="AD" clId="Web-{E8CEBF27-B962-BE64-4BCD-6E3F3D41546A}" dt="2019-12-05T17:25:19.720" v="195"/>
          <ac:spMkLst>
            <pc:docMk/>
            <pc:sldMk cId="2469652200" sldId="275"/>
            <ac:spMk id="5" creationId="{C979F378-AA4E-411C-ACE4-D55E03E8E87A}"/>
          </ac:spMkLst>
        </pc:spChg>
        <pc:spChg chg="add">
          <ac:chgData name="Anesteh, Sina" userId="S::anesteh2@illinois.edu::0ec87b26-f348-4048-b9bc-611595822d71" providerId="AD" clId="Web-{E8CEBF27-B962-BE64-4BCD-6E3F3D41546A}" dt="2019-12-05T17:25:19.751" v="196"/>
          <ac:spMkLst>
            <pc:docMk/>
            <pc:sldMk cId="2469652200" sldId="275"/>
            <ac:spMk id="7" creationId="{F2DF7127-9184-4E6C-B4BB-46A85B398FBB}"/>
          </ac:spMkLst>
        </pc:spChg>
        <pc:spChg chg="add">
          <ac:chgData name="Anesteh, Sina" userId="S::anesteh2@illinois.edu::0ec87b26-f348-4048-b9bc-611595822d71" providerId="AD" clId="Web-{E8CEBF27-B962-BE64-4BCD-6E3F3D41546A}" dt="2019-12-05T17:25:19.767" v="197"/>
          <ac:spMkLst>
            <pc:docMk/>
            <pc:sldMk cId="2469652200" sldId="275"/>
            <ac:spMk id="9" creationId="{3C1ECE91-17A2-408E-8E43-BA05756FEF9E}"/>
          </ac:spMkLst>
        </pc:spChg>
        <pc:spChg chg="add">
          <ac:chgData name="Anesteh, Sina" userId="S::anesteh2@illinois.edu::0ec87b26-f348-4048-b9bc-611595822d71" providerId="AD" clId="Web-{E8CEBF27-B962-BE64-4BCD-6E3F3D41546A}" dt="2019-12-05T17:25:19.799" v="198"/>
          <ac:spMkLst>
            <pc:docMk/>
            <pc:sldMk cId="2469652200" sldId="275"/>
            <ac:spMk id="11" creationId="{502256B5-6C96-4FB3-A6DA-D0B21E01BAFA}"/>
          </ac:spMkLst>
        </pc:spChg>
        <pc:picChg chg="del">
          <ac:chgData name="Anesteh, Sina" userId="S::anesteh2@illinois.edu::0ec87b26-f348-4048-b9bc-611595822d71" providerId="AD" clId="Web-{E8CEBF27-B962-BE64-4BCD-6E3F3D41546A}" dt="2019-12-05T16:31:10.423" v="152"/>
          <ac:picMkLst>
            <pc:docMk/>
            <pc:sldMk cId="2469652200" sldId="275"/>
            <ac:picMk id="4" creationId="{A4E585A6-2C75-4C37-A69A-3DDCEC7703E9}"/>
          </ac:picMkLst>
        </pc:picChg>
      </pc:sldChg>
      <pc:sldChg chg="add del replId">
        <pc:chgData name="Anesteh, Sina" userId="S::anesteh2@illinois.edu::0ec87b26-f348-4048-b9bc-611595822d71" providerId="AD" clId="Web-{E8CEBF27-B962-BE64-4BCD-6E3F3D41546A}" dt="2019-12-05T16:33:15.861" v="162"/>
        <pc:sldMkLst>
          <pc:docMk/>
          <pc:sldMk cId="3008060708" sldId="276"/>
        </pc:sldMkLst>
      </pc:sldChg>
    </pc:docChg>
  </pc:docChgLst>
  <pc:docChgLst>
    <pc:chgData name="Watheq Sayeh" userId="6192fece-de96-4391-8dbd-f4adf8cdf366" providerId="ADAL" clId="{2DB192AE-0728-4C31-8D37-624175590C4E}"/>
    <pc:docChg chg="undo custSel modSld">
      <pc:chgData name="Watheq Sayeh" userId="6192fece-de96-4391-8dbd-f4adf8cdf366" providerId="ADAL" clId="{2DB192AE-0728-4C31-8D37-624175590C4E}" dt="2019-12-07T01:55:48.703" v="641" actId="20577"/>
      <pc:docMkLst>
        <pc:docMk/>
      </pc:docMkLst>
      <pc:sldChg chg="addSp delSp modSp">
        <pc:chgData name="Watheq Sayeh" userId="6192fece-de96-4391-8dbd-f4adf8cdf366" providerId="ADAL" clId="{2DB192AE-0728-4C31-8D37-624175590C4E}" dt="2019-12-07T01:32:53.734" v="602" actId="478"/>
        <pc:sldMkLst>
          <pc:docMk/>
          <pc:sldMk cId="1236110187" sldId="262"/>
        </pc:sldMkLst>
        <pc:spChg chg="mod">
          <ac:chgData name="Watheq Sayeh" userId="6192fece-de96-4391-8dbd-f4adf8cdf366" providerId="ADAL" clId="{2DB192AE-0728-4C31-8D37-624175590C4E}" dt="2019-12-05T00:36:07.433" v="293" actId="1076"/>
          <ac:spMkLst>
            <pc:docMk/>
            <pc:sldMk cId="1236110187" sldId="262"/>
            <ac:spMk id="2" creationId="{00000000-0000-0000-0000-000000000000}"/>
          </ac:spMkLst>
        </pc:spChg>
        <pc:spChg chg="mod">
          <ac:chgData name="Watheq Sayeh" userId="6192fece-de96-4391-8dbd-f4adf8cdf366" providerId="ADAL" clId="{2DB192AE-0728-4C31-8D37-624175590C4E}" dt="2019-12-05T00:10:42.324" v="283" actId="1076"/>
          <ac:spMkLst>
            <pc:docMk/>
            <pc:sldMk cId="1236110187" sldId="262"/>
            <ac:spMk id="3" creationId="{00000000-0000-0000-0000-000000000000}"/>
          </ac:spMkLst>
        </pc:spChg>
        <pc:spChg chg="del">
          <ac:chgData name="Watheq Sayeh" userId="6192fece-de96-4391-8dbd-f4adf8cdf366" providerId="ADAL" clId="{2DB192AE-0728-4C31-8D37-624175590C4E}" dt="2019-12-07T01:32:53.734" v="602" actId="478"/>
          <ac:spMkLst>
            <pc:docMk/>
            <pc:sldMk cId="1236110187" sldId="262"/>
            <ac:spMk id="6" creationId="{3163D331-6476-4F4A-9045-4F8C25C64EC4}"/>
          </ac:spMkLst>
        </pc:spChg>
        <pc:spChg chg="del mod">
          <ac:chgData name="Watheq Sayeh" userId="6192fece-de96-4391-8dbd-f4adf8cdf366" providerId="ADAL" clId="{2DB192AE-0728-4C31-8D37-624175590C4E}" dt="2019-12-05T00:36:15.741" v="296" actId="478"/>
          <ac:spMkLst>
            <pc:docMk/>
            <pc:sldMk cId="1236110187" sldId="262"/>
            <ac:spMk id="12" creationId="{7B6FC29F-AF37-4372-B9B1-FF8A2FF105DF}"/>
          </ac:spMkLst>
        </pc:spChg>
        <pc:spChg chg="del">
          <ac:chgData name="Watheq Sayeh" userId="6192fece-de96-4391-8dbd-f4adf8cdf366" providerId="ADAL" clId="{2DB192AE-0728-4C31-8D37-624175590C4E}" dt="2019-12-05T00:36:18.679" v="297" actId="478"/>
          <ac:spMkLst>
            <pc:docMk/>
            <pc:sldMk cId="1236110187" sldId="262"/>
            <ac:spMk id="16" creationId="{CF23263E-66C2-4573-A396-82938BDB30BD}"/>
          </ac:spMkLst>
        </pc:spChg>
        <pc:spChg chg="del">
          <ac:chgData name="Watheq Sayeh" userId="6192fece-de96-4391-8dbd-f4adf8cdf366" providerId="ADAL" clId="{2DB192AE-0728-4C31-8D37-624175590C4E}" dt="2019-12-05T00:35:49.537" v="284" actId="478"/>
          <ac:spMkLst>
            <pc:docMk/>
            <pc:sldMk cId="1236110187" sldId="262"/>
            <ac:spMk id="17" creationId="{D315D4D9-2BDE-4928-B701-08552B8BB944}"/>
          </ac:spMkLst>
        </pc:spChg>
        <pc:spChg chg="del mod">
          <ac:chgData name="Watheq Sayeh" userId="6192fece-de96-4391-8dbd-f4adf8cdf366" providerId="ADAL" clId="{2DB192AE-0728-4C31-8D37-624175590C4E}" dt="2019-12-05T00:35:58.188" v="288" actId="478"/>
          <ac:spMkLst>
            <pc:docMk/>
            <pc:sldMk cId="1236110187" sldId="262"/>
            <ac:spMk id="18" creationId="{78417E7A-DC51-41F1-84DB-A9C6956EAB87}"/>
          </ac:spMkLst>
        </pc:spChg>
        <pc:spChg chg="del">
          <ac:chgData name="Watheq Sayeh" userId="6192fece-de96-4391-8dbd-f4adf8cdf366" providerId="ADAL" clId="{2DB192AE-0728-4C31-8D37-624175590C4E}" dt="2019-12-05T00:35:59.802" v="289" actId="478"/>
          <ac:spMkLst>
            <pc:docMk/>
            <pc:sldMk cId="1236110187" sldId="262"/>
            <ac:spMk id="19" creationId="{969D0768-AA1C-4893-AE17-BCBC55A15087}"/>
          </ac:spMkLst>
        </pc:spChg>
        <pc:spChg chg="add del mod ord">
          <ac:chgData name="Watheq Sayeh" userId="6192fece-de96-4391-8dbd-f4adf8cdf366" providerId="ADAL" clId="{2DB192AE-0728-4C31-8D37-624175590C4E}" dt="2019-12-05T00:01:59" v="181" actId="478"/>
          <ac:spMkLst>
            <pc:docMk/>
            <pc:sldMk cId="1236110187" sldId="262"/>
            <ac:spMk id="20" creationId="{2A146FAD-AD5F-4A9A-8D80-F34B6302309A}"/>
          </ac:spMkLst>
        </pc:spChg>
        <pc:spChg chg="del">
          <ac:chgData name="Watheq Sayeh" userId="6192fece-de96-4391-8dbd-f4adf8cdf366" providerId="ADAL" clId="{2DB192AE-0728-4C31-8D37-624175590C4E}" dt="2019-12-05T00:35:54.715" v="286" actId="478"/>
          <ac:spMkLst>
            <pc:docMk/>
            <pc:sldMk cId="1236110187" sldId="262"/>
            <ac:spMk id="21" creationId="{56E4891E-AF13-4B2C-9570-E18FC40E0E72}"/>
          </ac:spMkLst>
        </pc:spChg>
        <pc:spChg chg="del">
          <ac:chgData name="Watheq Sayeh" userId="6192fece-de96-4391-8dbd-f4adf8cdf366" providerId="ADAL" clId="{2DB192AE-0728-4C31-8D37-624175590C4E}" dt="2019-12-05T00:36:03.739" v="291" actId="478"/>
          <ac:spMkLst>
            <pc:docMk/>
            <pc:sldMk cId="1236110187" sldId="262"/>
            <ac:spMk id="22" creationId="{1FB722A0-B843-4916-B711-A33B52A41F07}"/>
          </ac:spMkLst>
        </pc:spChg>
        <pc:spChg chg="del mod">
          <ac:chgData name="Watheq Sayeh" userId="6192fece-de96-4391-8dbd-f4adf8cdf366" providerId="ADAL" clId="{2DB192AE-0728-4C31-8D37-624175590C4E}" dt="2019-12-05T00:36:01.682" v="290" actId="478"/>
          <ac:spMkLst>
            <pc:docMk/>
            <pc:sldMk cId="1236110187" sldId="262"/>
            <ac:spMk id="23" creationId="{E732A251-366D-4EB1-878F-F5884A3B876F}"/>
          </ac:spMkLst>
        </pc:spChg>
        <pc:spChg chg="add mod">
          <ac:chgData name="Watheq Sayeh" userId="6192fece-de96-4391-8dbd-f4adf8cdf366" providerId="ADAL" clId="{2DB192AE-0728-4C31-8D37-624175590C4E}" dt="2019-12-04T23:52:26.971" v="43" actId="14100"/>
          <ac:spMkLst>
            <pc:docMk/>
            <pc:sldMk cId="1236110187" sldId="262"/>
            <ac:spMk id="24" creationId="{725082C0-F1FD-44B4-A9D2-D11ADF62FD57}"/>
          </ac:spMkLst>
        </pc:spChg>
        <pc:spChg chg="add mod ord">
          <ac:chgData name="Watheq Sayeh" userId="6192fece-de96-4391-8dbd-f4adf8cdf366" providerId="ADAL" clId="{2DB192AE-0728-4C31-8D37-624175590C4E}" dt="2019-12-05T00:07:26.010" v="216" actId="20577"/>
          <ac:spMkLst>
            <pc:docMk/>
            <pc:sldMk cId="1236110187" sldId="262"/>
            <ac:spMk id="25" creationId="{7DF04B04-FEE0-4BA3-8591-7F4A80CA27D8}"/>
          </ac:spMkLst>
        </pc:spChg>
        <pc:spChg chg="add mod ord">
          <ac:chgData name="Watheq Sayeh" userId="6192fece-de96-4391-8dbd-f4adf8cdf366" providerId="ADAL" clId="{2DB192AE-0728-4C31-8D37-624175590C4E}" dt="2019-12-05T00:07:31.358" v="228" actId="20577"/>
          <ac:spMkLst>
            <pc:docMk/>
            <pc:sldMk cId="1236110187" sldId="262"/>
            <ac:spMk id="26" creationId="{54711A8E-51FE-40B3-981F-5204BEA58332}"/>
          </ac:spMkLst>
        </pc:spChg>
        <pc:spChg chg="add del mod">
          <ac:chgData name="Watheq Sayeh" userId="6192fece-de96-4391-8dbd-f4adf8cdf366" providerId="ADAL" clId="{2DB192AE-0728-4C31-8D37-624175590C4E}" dt="2019-12-04T23:54:06.243" v="73" actId="478"/>
          <ac:spMkLst>
            <pc:docMk/>
            <pc:sldMk cId="1236110187" sldId="262"/>
            <ac:spMk id="27" creationId="{75364293-9844-4243-8998-736698A0A108}"/>
          </ac:spMkLst>
        </pc:spChg>
        <pc:spChg chg="add mod ord">
          <ac:chgData name="Watheq Sayeh" userId="6192fece-de96-4391-8dbd-f4adf8cdf366" providerId="ADAL" clId="{2DB192AE-0728-4C31-8D37-624175590C4E}" dt="2019-12-05T00:02:07.180" v="183" actId="208"/>
          <ac:spMkLst>
            <pc:docMk/>
            <pc:sldMk cId="1236110187" sldId="262"/>
            <ac:spMk id="28" creationId="{C4D75E0D-05D3-4276-8966-5BEE13ACD860}"/>
          </ac:spMkLst>
        </pc:spChg>
        <pc:grpChg chg="del">
          <ac:chgData name="Watheq Sayeh" userId="6192fece-de96-4391-8dbd-f4adf8cdf366" providerId="ADAL" clId="{2DB192AE-0728-4C31-8D37-624175590C4E}" dt="2019-12-05T00:36:11.881" v="294" actId="478"/>
          <ac:grpSpMkLst>
            <pc:docMk/>
            <pc:sldMk cId="1236110187" sldId="262"/>
            <ac:grpSpMk id="4" creationId="{F6206216-796E-4587-8F29-C2CE62345B45}"/>
          </ac:grpSpMkLst>
        </pc:grpChg>
        <pc:grpChg chg="del">
          <ac:chgData name="Watheq Sayeh" userId="6192fece-de96-4391-8dbd-f4adf8cdf366" providerId="ADAL" clId="{2DB192AE-0728-4C31-8D37-624175590C4E}" dt="2019-12-05T00:36:11.881" v="294" actId="478"/>
          <ac:grpSpMkLst>
            <pc:docMk/>
            <pc:sldMk cId="1236110187" sldId="262"/>
            <ac:grpSpMk id="8" creationId="{EA5618C9-15D0-46FE-88C0-5CC1D362DB02}"/>
          </ac:grpSpMkLst>
        </pc:grpChg>
        <pc:grpChg chg="del">
          <ac:chgData name="Watheq Sayeh" userId="6192fece-de96-4391-8dbd-f4adf8cdf366" providerId="ADAL" clId="{2DB192AE-0728-4C31-8D37-624175590C4E}" dt="2019-12-05T00:36:11.881" v="294" actId="478"/>
          <ac:grpSpMkLst>
            <pc:docMk/>
            <pc:sldMk cId="1236110187" sldId="262"/>
            <ac:grpSpMk id="13" creationId="{1677115E-2AC7-43A2-AB9A-0EAAC17ECAEC}"/>
          </ac:grpSpMkLst>
        </pc:grpChg>
      </pc:sldChg>
      <pc:sldChg chg="addSp delSp modSp">
        <pc:chgData name="Watheq Sayeh" userId="6192fece-de96-4391-8dbd-f4adf8cdf366" providerId="ADAL" clId="{2DB192AE-0728-4C31-8D37-624175590C4E}" dt="2019-12-05T00:07:59.702" v="257" actId="20577"/>
        <pc:sldMkLst>
          <pc:docMk/>
          <pc:sldMk cId="3314539407" sldId="264"/>
        </pc:sldMkLst>
        <pc:spChg chg="add del mod">
          <ac:chgData name="Watheq Sayeh" userId="6192fece-de96-4391-8dbd-f4adf8cdf366" providerId="ADAL" clId="{2DB192AE-0728-4C31-8D37-624175590C4E}" dt="2019-12-05T00:05:50.914" v="196" actId="207"/>
          <ac:spMkLst>
            <pc:docMk/>
            <pc:sldMk cId="3314539407" sldId="264"/>
            <ac:spMk id="4" creationId="{C7CD32FC-9B75-4C2F-8FAA-27AFADC33B64}"/>
          </ac:spMkLst>
        </pc:spChg>
        <pc:spChg chg="add del mod">
          <ac:chgData name="Watheq Sayeh" userId="6192fece-de96-4391-8dbd-f4adf8cdf366" providerId="ADAL" clId="{2DB192AE-0728-4C31-8D37-624175590C4E}" dt="2019-12-05T00:07:59.702" v="257" actId="20577"/>
          <ac:spMkLst>
            <pc:docMk/>
            <pc:sldMk cId="3314539407" sldId="264"/>
            <ac:spMk id="5" creationId="{65FD8070-B9CE-44E7-984F-03337415AB6B}"/>
          </ac:spMkLst>
        </pc:spChg>
        <pc:spChg chg="add del mod">
          <ac:chgData name="Watheq Sayeh" userId="6192fece-de96-4391-8dbd-f4adf8cdf366" providerId="ADAL" clId="{2DB192AE-0728-4C31-8D37-624175590C4E}" dt="2019-12-05T00:07:44.050" v="243" actId="20577"/>
          <ac:spMkLst>
            <pc:docMk/>
            <pc:sldMk cId="3314539407" sldId="264"/>
            <ac:spMk id="6" creationId="{70E21323-9DB6-4C90-9FC2-8265DDE5DFD8}"/>
          </ac:spMkLst>
        </pc:spChg>
        <pc:spChg chg="add del">
          <ac:chgData name="Watheq Sayeh" userId="6192fece-de96-4391-8dbd-f4adf8cdf366" providerId="ADAL" clId="{2DB192AE-0728-4C31-8D37-624175590C4E}" dt="2019-12-05T00:02:36.315" v="186"/>
          <ac:spMkLst>
            <pc:docMk/>
            <pc:sldMk cId="3314539407" sldId="264"/>
            <ac:spMk id="7" creationId="{85C45171-6FFA-48A1-BA4F-A9B9590AA7A2}"/>
          </ac:spMkLst>
        </pc:spChg>
      </pc:sldChg>
      <pc:sldChg chg="addSp modSp">
        <pc:chgData name="Watheq Sayeh" userId="6192fece-de96-4391-8dbd-f4adf8cdf366" providerId="ADAL" clId="{2DB192AE-0728-4C31-8D37-624175590C4E}" dt="2019-12-05T00:08:25.482" v="282" actId="20577"/>
        <pc:sldMkLst>
          <pc:docMk/>
          <pc:sldMk cId="3723001933" sldId="266"/>
        </pc:sldMkLst>
        <pc:spChg chg="add mod">
          <ac:chgData name="Watheq Sayeh" userId="6192fece-de96-4391-8dbd-f4adf8cdf366" providerId="ADAL" clId="{2DB192AE-0728-4C31-8D37-624175590C4E}" dt="2019-12-05T00:06:32.748" v="199" actId="207"/>
          <ac:spMkLst>
            <pc:docMk/>
            <pc:sldMk cId="3723001933" sldId="266"/>
            <ac:spMk id="4" creationId="{2825CC80-0EC0-4A03-87F8-FB354C08D19C}"/>
          </ac:spMkLst>
        </pc:spChg>
        <pc:spChg chg="add mod">
          <ac:chgData name="Watheq Sayeh" userId="6192fece-de96-4391-8dbd-f4adf8cdf366" providerId="ADAL" clId="{2DB192AE-0728-4C31-8D37-624175590C4E}" dt="2019-12-05T00:08:25.482" v="282" actId="20577"/>
          <ac:spMkLst>
            <pc:docMk/>
            <pc:sldMk cId="3723001933" sldId="266"/>
            <ac:spMk id="5" creationId="{83935A29-E7CC-4046-BBB3-1DBD8C78C95B}"/>
          </ac:spMkLst>
        </pc:spChg>
        <pc:spChg chg="add mod">
          <ac:chgData name="Watheq Sayeh" userId="6192fece-de96-4391-8dbd-f4adf8cdf366" providerId="ADAL" clId="{2DB192AE-0728-4C31-8D37-624175590C4E}" dt="2019-12-05T00:08:16.111" v="270" actId="20577"/>
          <ac:spMkLst>
            <pc:docMk/>
            <pc:sldMk cId="3723001933" sldId="266"/>
            <ac:spMk id="6" creationId="{D7E958A7-4C72-4B15-AE0C-2D28FB73CCFE}"/>
          </ac:spMkLst>
        </pc:spChg>
        <pc:spChg chg="add">
          <ac:chgData name="Watheq Sayeh" userId="6192fece-de96-4391-8dbd-f4adf8cdf366" providerId="ADAL" clId="{2DB192AE-0728-4C31-8D37-624175590C4E}" dt="2019-12-05T00:05:31.074" v="192"/>
          <ac:spMkLst>
            <pc:docMk/>
            <pc:sldMk cId="3723001933" sldId="266"/>
            <ac:spMk id="7" creationId="{6A8B9576-A21A-49A2-9245-50F4DE20FA1C}"/>
          </ac:spMkLst>
        </pc:spChg>
      </pc:sldChg>
      <pc:sldChg chg="modSp">
        <pc:chgData name="Watheq Sayeh" userId="6192fece-de96-4391-8dbd-f4adf8cdf366" providerId="ADAL" clId="{2DB192AE-0728-4C31-8D37-624175590C4E}" dt="2019-12-07T01:55:48.703" v="641" actId="20577"/>
        <pc:sldMkLst>
          <pc:docMk/>
          <pc:sldMk cId="2314106122" sldId="273"/>
        </pc:sldMkLst>
        <pc:spChg chg="mod">
          <ac:chgData name="Watheq Sayeh" userId="6192fece-de96-4391-8dbd-f4adf8cdf366" providerId="ADAL" clId="{2DB192AE-0728-4C31-8D37-624175590C4E}" dt="2019-12-07T01:55:48.703" v="641" actId="20577"/>
          <ac:spMkLst>
            <pc:docMk/>
            <pc:sldMk cId="2314106122" sldId="273"/>
            <ac:spMk id="3" creationId="{00000000-0000-0000-0000-000000000000}"/>
          </ac:spMkLst>
        </pc:spChg>
      </pc:sldChg>
      <pc:sldChg chg="addSp delSp modSp">
        <pc:chgData name="Watheq Sayeh" userId="6192fece-de96-4391-8dbd-f4adf8cdf366" providerId="ADAL" clId="{2DB192AE-0728-4C31-8D37-624175590C4E}" dt="2019-12-07T01:26:56.564" v="454" actId="20577"/>
        <pc:sldMkLst>
          <pc:docMk/>
          <pc:sldMk cId="3871517759" sldId="290"/>
        </pc:sldMkLst>
        <pc:spChg chg="mod">
          <ac:chgData name="Watheq Sayeh" userId="6192fece-de96-4391-8dbd-f4adf8cdf366" providerId="ADAL" clId="{2DB192AE-0728-4C31-8D37-624175590C4E}" dt="2019-12-07T01:26:56.564" v="454" actId="20577"/>
          <ac:spMkLst>
            <pc:docMk/>
            <pc:sldMk cId="3871517759" sldId="290"/>
            <ac:spMk id="3" creationId="{00000000-0000-0000-0000-000000000000}"/>
          </ac:spMkLst>
        </pc:spChg>
        <pc:spChg chg="add del mod">
          <ac:chgData name="Watheq Sayeh" userId="6192fece-de96-4391-8dbd-f4adf8cdf366" providerId="ADAL" clId="{2DB192AE-0728-4C31-8D37-624175590C4E}" dt="2019-12-07T01:25:30.130" v="393" actId="1076"/>
          <ac:spMkLst>
            <pc:docMk/>
            <pc:sldMk cId="3871517759" sldId="290"/>
            <ac:spMk id="6" creationId="{CC3BB5CC-8EAD-43D6-AA3B-5F8FD11E524F}"/>
          </ac:spMkLst>
        </pc:spChg>
        <pc:spChg chg="del mod">
          <ac:chgData name="Watheq Sayeh" userId="6192fece-de96-4391-8dbd-f4adf8cdf366" providerId="ADAL" clId="{2DB192AE-0728-4C31-8D37-624175590C4E}" dt="2019-12-07T01:23:08.880" v="348" actId="478"/>
          <ac:spMkLst>
            <pc:docMk/>
            <pc:sldMk cId="3871517759" sldId="290"/>
            <ac:spMk id="10" creationId="{33C1A4AE-FA5A-4A17-A504-62C2C1165C5C}"/>
          </ac:spMkLst>
        </pc:spChg>
        <pc:picChg chg="add mod">
          <ac:chgData name="Watheq Sayeh" userId="6192fece-de96-4391-8dbd-f4adf8cdf366" providerId="ADAL" clId="{2DB192AE-0728-4C31-8D37-624175590C4E}" dt="2019-12-07T01:24:59.306" v="368" actId="1076"/>
          <ac:picMkLst>
            <pc:docMk/>
            <pc:sldMk cId="3871517759" sldId="290"/>
            <ac:picMk id="5" creationId="{A774A2D3-32D1-4142-93C8-0D646487E774}"/>
          </ac:picMkLst>
        </pc:picChg>
      </pc:sldChg>
      <pc:sldChg chg="delSp modSp">
        <pc:chgData name="Watheq Sayeh" userId="6192fece-de96-4391-8dbd-f4adf8cdf366" providerId="ADAL" clId="{2DB192AE-0728-4C31-8D37-624175590C4E}" dt="2019-12-07T01:29:32.720" v="573" actId="20577"/>
        <pc:sldMkLst>
          <pc:docMk/>
          <pc:sldMk cId="2225553502" sldId="291"/>
        </pc:sldMkLst>
        <pc:spChg chg="mod">
          <ac:chgData name="Watheq Sayeh" userId="6192fece-de96-4391-8dbd-f4adf8cdf366" providerId="ADAL" clId="{2DB192AE-0728-4C31-8D37-624175590C4E}" dt="2019-12-07T01:29:32.720" v="573" actId="20577"/>
          <ac:spMkLst>
            <pc:docMk/>
            <pc:sldMk cId="2225553502" sldId="291"/>
            <ac:spMk id="3" creationId="{00000000-0000-0000-0000-000000000000}"/>
          </ac:spMkLst>
        </pc:spChg>
        <pc:spChg chg="del">
          <ac:chgData name="Watheq Sayeh" userId="6192fece-de96-4391-8dbd-f4adf8cdf366" providerId="ADAL" clId="{2DB192AE-0728-4C31-8D37-624175590C4E}" dt="2019-12-07T01:26:23.759" v="423" actId="478"/>
          <ac:spMkLst>
            <pc:docMk/>
            <pc:sldMk cId="2225553502" sldId="291"/>
            <ac:spMk id="10" creationId="{159B70CB-211C-4AD7-AB25-02A4202092DD}"/>
          </ac:spMkLst>
        </pc:spChg>
      </pc:sldChg>
      <pc:sldChg chg="modSp">
        <pc:chgData name="Watheq Sayeh" userId="6192fece-de96-4391-8dbd-f4adf8cdf366" providerId="ADAL" clId="{2DB192AE-0728-4C31-8D37-624175590C4E}" dt="2019-12-07T01:24:12.225" v="357" actId="1076"/>
        <pc:sldMkLst>
          <pc:docMk/>
          <pc:sldMk cId="1367533660" sldId="292"/>
        </pc:sldMkLst>
        <pc:spChg chg="mod">
          <ac:chgData name="Watheq Sayeh" userId="6192fece-de96-4391-8dbd-f4adf8cdf366" providerId="ADAL" clId="{2DB192AE-0728-4C31-8D37-624175590C4E}" dt="2019-12-07T01:24:03.550" v="355" actId="20577"/>
          <ac:spMkLst>
            <pc:docMk/>
            <pc:sldMk cId="1367533660" sldId="292"/>
            <ac:spMk id="15" creationId="{0DBF0B91-CECB-4A7B-9A13-0D0CC8762257}"/>
          </ac:spMkLst>
        </pc:spChg>
        <pc:picChg chg="mod">
          <ac:chgData name="Watheq Sayeh" userId="6192fece-de96-4391-8dbd-f4adf8cdf366" providerId="ADAL" clId="{2DB192AE-0728-4C31-8D37-624175590C4E}" dt="2019-12-07T01:24:12.225" v="357" actId="1076"/>
          <ac:picMkLst>
            <pc:docMk/>
            <pc:sldMk cId="1367533660" sldId="292"/>
            <ac:picMk id="8" creationId="{889E5DF6-71DB-4BF1-B476-80317963C6C6}"/>
          </ac:picMkLst>
        </pc:picChg>
        <pc:picChg chg="mod">
          <ac:chgData name="Watheq Sayeh" userId="6192fece-de96-4391-8dbd-f4adf8cdf366" providerId="ADAL" clId="{2DB192AE-0728-4C31-8D37-624175590C4E}" dt="2019-12-07T01:24:07.127" v="356" actId="1076"/>
          <ac:picMkLst>
            <pc:docMk/>
            <pc:sldMk cId="1367533660" sldId="292"/>
            <ac:picMk id="12" creationId="{3CAB5774-B367-4D65-8307-094CCCD7725E}"/>
          </ac:picMkLst>
        </pc:picChg>
      </pc:sldChg>
      <pc:sldChg chg="delSp modSp">
        <pc:chgData name="Watheq Sayeh" userId="6192fece-de96-4391-8dbd-f4adf8cdf366" providerId="ADAL" clId="{2DB192AE-0728-4C31-8D37-624175590C4E}" dt="2019-12-07T01:32:58.280" v="604" actId="478"/>
        <pc:sldMkLst>
          <pc:docMk/>
          <pc:sldMk cId="3702314297" sldId="293"/>
        </pc:sldMkLst>
        <pc:spChg chg="mod">
          <ac:chgData name="Watheq Sayeh" userId="6192fece-de96-4391-8dbd-f4adf8cdf366" providerId="ADAL" clId="{2DB192AE-0728-4C31-8D37-624175590C4E}" dt="2019-12-07T01:29:20.319" v="569" actId="20577"/>
          <ac:spMkLst>
            <pc:docMk/>
            <pc:sldMk cId="3702314297" sldId="293"/>
            <ac:spMk id="3" creationId="{00000000-0000-0000-0000-000000000000}"/>
          </ac:spMkLst>
        </pc:spChg>
        <pc:spChg chg="del mod">
          <ac:chgData name="Watheq Sayeh" userId="6192fece-de96-4391-8dbd-f4adf8cdf366" providerId="ADAL" clId="{2DB192AE-0728-4C31-8D37-624175590C4E}" dt="2019-12-07T01:32:58.280" v="604" actId="478"/>
          <ac:spMkLst>
            <pc:docMk/>
            <pc:sldMk cId="3702314297" sldId="293"/>
            <ac:spMk id="6" creationId="{0C2F9E36-26F5-4520-AA18-78D62C6B8102}"/>
          </ac:spMkLst>
        </pc:spChg>
      </pc:sldChg>
      <pc:sldChg chg="addSp delSp modSp">
        <pc:chgData name="Watheq Sayeh" userId="6192fece-de96-4391-8dbd-f4adf8cdf366" providerId="ADAL" clId="{2DB192AE-0728-4C31-8D37-624175590C4E}" dt="2019-12-07T01:50:05.107" v="614" actId="1076"/>
        <pc:sldMkLst>
          <pc:docMk/>
          <pc:sldMk cId="1829626223" sldId="295"/>
        </pc:sldMkLst>
        <pc:picChg chg="add del mod">
          <ac:chgData name="Watheq Sayeh" userId="6192fece-de96-4391-8dbd-f4adf8cdf366" providerId="ADAL" clId="{2DB192AE-0728-4C31-8D37-624175590C4E}" dt="2019-12-07T01:48:50.456" v="608" actId="478"/>
          <ac:picMkLst>
            <pc:docMk/>
            <pc:sldMk cId="1829626223" sldId="295"/>
            <ac:picMk id="6" creationId="{74AA0DD0-A076-4E73-ADCE-0AD3BA30F032}"/>
          </ac:picMkLst>
        </pc:picChg>
        <pc:picChg chg="add del mod">
          <ac:chgData name="Watheq Sayeh" userId="6192fece-de96-4391-8dbd-f4adf8cdf366" providerId="ADAL" clId="{2DB192AE-0728-4C31-8D37-624175590C4E}" dt="2019-12-07T01:49:47.012" v="611" actId="478"/>
          <ac:picMkLst>
            <pc:docMk/>
            <pc:sldMk cId="1829626223" sldId="295"/>
            <ac:picMk id="8" creationId="{21E4E7A4-7DC6-46A4-A7B8-C895927AA089}"/>
          </ac:picMkLst>
        </pc:picChg>
        <pc:picChg chg="add mod">
          <ac:chgData name="Watheq Sayeh" userId="6192fece-de96-4391-8dbd-f4adf8cdf366" providerId="ADAL" clId="{2DB192AE-0728-4C31-8D37-624175590C4E}" dt="2019-12-07T01:50:05.107" v="614" actId="1076"/>
          <ac:picMkLst>
            <pc:docMk/>
            <pc:sldMk cId="1829626223" sldId="295"/>
            <ac:picMk id="10" creationId="{A2B90871-9FBA-4000-9EBF-0543ED59A68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illinoisedu-my.sharepoint.com/personal/jpb6_illinois_edu/Documents/Fall%202019/CEE%20508%20-%20Pavement%20Evaluation%20and%20Rehabilitation/Term%20Project/Presentation/Graphs/compilation%20Windso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uillinoisedu-my.sharepoint.com/personal/jpb6_illinois_edu/Documents/Fall%202019/CEE%20508%20-%20Pavement%20Evaluation%20and%20Rehabilitation/Term%20Project/Presentation/Graphs/Interstate%20D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uillinoisedu-my.sharepoint.com/personal/jpb6_illinois_edu/Documents/Fall%202019/CEE%20508%20-%20Pavement%20Evaluation%20and%20Rehabilitation/Term%20Project/Presentation/Graphs/Champaign%20State%20Street%20Relevant%20Measurements%20ith%20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uillinoisedu-my.sharepoint.com/personal/jpb6_illinois_edu/Documents/Fall%202019/CEE%20508%20-%20Pavement%20Evaluation%20and%20Rehabilitation/Term%20Project/DATA/State%20St%20(AC)/Champaign%20State%20Street%20Relevant%20Measuremen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uillinoisedu-my.sharepoint.com/personal/jpb6_illinois_edu/Documents/Fall%202019/CEE%20508%20-%20Pavement%20Evaluation%20and%20Rehabilitation/Term%20Project/DATA/Insterstate%20Drive%20(PCC)/Champaign%20Relevant%20Data%20Interstat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uillinoisedu-my.sharepoint.com/personal/jpb6_illinois_edu/Documents/Fall%202019/CEE%20508%20-%20Pavement%20Evaluation%20and%20Rehabilitation/Term%20Project/Presentation/Graphs/Interstate%20Dr.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uillinoisedu-my.sharepoint.com/personal/jpb6_illinois_edu/Documents/Fall%202019/CEE%20508%20-%20Pavement%20Evaluation%20and%20Rehabilitation/Term%20Project/Presentation/Graphs/Champaign%20State%20Street%20Relevant%20Measurements%20ith%20graph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uillinoisedu-my.sharepoint.com/personal/jpb6_illinois_edu/Documents/Fall%202019/CEE%20508%20-%20Pavement%20Evaluation%20and%20Rehabilitation/Term%20Project/Presentation/Graphs/Champaign%20State%20Street%20Relevant%20Measurements%20ith%20graph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uillinoisedu-my.sharepoint.com/personal/jpb6_illinois_edu/Documents/Fall%202019/CEE%20508%20-%20Pavement%20Evaluation%20and%20Rehabilitation/Term%20Project/Presentation/Graphs/Interstate%20Dr.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C:\Users\Juan%20Pablo\OneDrive%20-%20University%20of%20Illinois%20-%20Urbana\Fall%202019\CEE%20508%20-%20Pavement%20Evaluation%20and%20Rehabilitation\Term%20Project\DATA\irivspci2.csv" TargetMode="External"/><Relationship Id="rId4"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'compilation Windsor'!$J$4</c:f>
              <c:strCache>
                <c:ptCount val="1"/>
                <c:pt idx="0">
                  <c:v>Sedan (i)</c:v>
                </c:pt>
              </c:strCache>
            </c:strRef>
          </c:tx>
          <c:spPr>
            <a:ln w="22225" cap="rnd">
              <a:solidFill>
                <a:schemeClr val="accent6"/>
              </a:solidFill>
              <a:round/>
            </a:ln>
            <a:effectLst/>
          </c:spPr>
          <c:marker>
            <c:symbol val="none"/>
          </c:marker>
          <c:xVal>
            <c:numRef>
              <c:f>'compilation Windsor'!$I$5:$I$18</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'compilation Windsor'!$J$5:$J$18</c:f>
              <c:numCache>
                <c:formatCode>General</c:formatCode>
                <c:ptCount val="14"/>
                <c:pt idx="0">
                  <c:v>2.78</c:v>
                </c:pt>
                <c:pt idx="1">
                  <c:v>2.85</c:v>
                </c:pt>
                <c:pt idx="2">
                  <c:v>2.63</c:v>
                </c:pt>
                <c:pt idx="3">
                  <c:v>2.39</c:v>
                </c:pt>
                <c:pt idx="4">
                  <c:v>2.25</c:v>
                </c:pt>
                <c:pt idx="5">
                  <c:v>2.4500000000000002</c:v>
                </c:pt>
                <c:pt idx="6">
                  <c:v>2.71</c:v>
                </c:pt>
                <c:pt idx="7">
                  <c:v>2.13</c:v>
                </c:pt>
                <c:pt idx="8">
                  <c:v>2.4</c:v>
                </c:pt>
                <c:pt idx="9">
                  <c:v>2.46</c:v>
                </c:pt>
                <c:pt idx="10">
                  <c:v>2.65</c:v>
                </c:pt>
                <c:pt idx="11">
                  <c:v>2.8</c:v>
                </c:pt>
                <c:pt idx="12">
                  <c:v>2.48</c:v>
                </c:pt>
                <c:pt idx="13">
                  <c:v>2.5299999999999998</c:v>
                </c:pt>
              </c:numCache>
            </c:numRef>
          </c:yVal>
          <c:smooth val="0"/>
          <c:extLst>
            <c:ext xmlns:c16="http://schemas.microsoft.com/office/drawing/2014/chart" uri="{C3380CC4-5D6E-409C-BE32-E72D297353CC}">
              <c16:uniqueId val="{00000000-0A45-4DA4-9C36-19C7E1606869}"/>
            </c:ext>
          </c:extLst>
        </c:ser>
        <c:ser>
          <c:idx val="1"/>
          <c:order val="1"/>
          <c:tx>
            <c:strRef>
              <c:f>'compilation Windsor'!$K$4</c:f>
              <c:strCache>
                <c:ptCount val="1"/>
                <c:pt idx="0">
                  <c:v>Sedan (ii)</c:v>
                </c:pt>
              </c:strCache>
            </c:strRef>
          </c:tx>
          <c:spPr>
            <a:ln w="22225" cap="rnd">
              <a:solidFill>
                <a:schemeClr val="accent5"/>
              </a:solidFill>
              <a:round/>
            </a:ln>
            <a:effectLst/>
          </c:spPr>
          <c:marker>
            <c:symbol val="none"/>
          </c:marker>
          <c:xVal>
            <c:numRef>
              <c:f>'compilation Windsor'!$I$5:$I$18</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'compilation Windsor'!$K$5:$K$18</c:f>
              <c:numCache>
                <c:formatCode>General</c:formatCode>
                <c:ptCount val="14"/>
                <c:pt idx="0">
                  <c:v>3.01</c:v>
                </c:pt>
                <c:pt idx="1">
                  <c:v>3.08</c:v>
                </c:pt>
                <c:pt idx="2">
                  <c:v>2.4900000000000002</c:v>
                </c:pt>
                <c:pt idx="3">
                  <c:v>2.4900000000000002</c:v>
                </c:pt>
                <c:pt idx="4">
                  <c:v>2.31</c:v>
                </c:pt>
                <c:pt idx="5">
                  <c:v>2.62</c:v>
                </c:pt>
                <c:pt idx="6">
                  <c:v>2.5299999999999998</c:v>
                </c:pt>
                <c:pt idx="7">
                  <c:v>2.15</c:v>
                </c:pt>
                <c:pt idx="8">
                  <c:v>2.31</c:v>
                </c:pt>
                <c:pt idx="9">
                  <c:v>2.39</c:v>
                </c:pt>
                <c:pt idx="10">
                  <c:v>2.56</c:v>
                </c:pt>
                <c:pt idx="11">
                  <c:v>2.76</c:v>
                </c:pt>
                <c:pt idx="12">
                  <c:v>2.57</c:v>
                </c:pt>
                <c:pt idx="13">
                  <c:v>2.57</c:v>
                </c:pt>
              </c:numCache>
            </c:numRef>
          </c:yVal>
          <c:smooth val="0"/>
          <c:extLst>
            <c:ext xmlns:c16="http://schemas.microsoft.com/office/drawing/2014/chart" uri="{C3380CC4-5D6E-409C-BE32-E72D297353CC}">
              <c16:uniqueId val="{00000001-0A45-4DA4-9C36-19C7E1606869}"/>
            </c:ext>
          </c:extLst>
        </c:ser>
        <c:ser>
          <c:idx val="2"/>
          <c:order val="2"/>
          <c:tx>
            <c:strRef>
              <c:f>'compilation Windsor'!$L$4</c:f>
              <c:strCache>
                <c:ptCount val="1"/>
                <c:pt idx="0">
                  <c:v>SUV (ii)</c:v>
                </c:pt>
              </c:strCache>
            </c:strRef>
          </c:tx>
          <c:spPr>
            <a:ln w="22225" cap="rnd">
              <a:solidFill>
                <a:schemeClr val="accent4"/>
              </a:solidFill>
              <a:round/>
            </a:ln>
            <a:effectLst/>
          </c:spPr>
          <c:marker>
            <c:symbol val="none"/>
          </c:marker>
          <c:xVal>
            <c:numRef>
              <c:f>'compilation Windsor'!$I$5:$I$18</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'compilation Windsor'!$L$5:$L$18</c:f>
              <c:numCache>
                <c:formatCode>General</c:formatCode>
                <c:ptCount val="14"/>
                <c:pt idx="0">
                  <c:v>4.4400000000000004</c:v>
                </c:pt>
                <c:pt idx="1">
                  <c:v>4.28</c:v>
                </c:pt>
                <c:pt idx="2">
                  <c:v>3.71</c:v>
                </c:pt>
                <c:pt idx="3">
                  <c:v>3.83</c:v>
                </c:pt>
                <c:pt idx="4">
                  <c:v>3.54</c:v>
                </c:pt>
                <c:pt idx="5">
                  <c:v>3.71</c:v>
                </c:pt>
                <c:pt idx="6">
                  <c:v>3.92</c:v>
                </c:pt>
                <c:pt idx="7">
                  <c:v>3.82</c:v>
                </c:pt>
                <c:pt idx="8">
                  <c:v>3.84</c:v>
                </c:pt>
                <c:pt idx="9">
                  <c:v>3.75</c:v>
                </c:pt>
                <c:pt idx="10">
                  <c:v>3.92</c:v>
                </c:pt>
                <c:pt idx="11">
                  <c:v>4.1500000000000004</c:v>
                </c:pt>
                <c:pt idx="12">
                  <c:v>4.22</c:v>
                </c:pt>
                <c:pt idx="13">
                  <c:v>3.98</c:v>
                </c:pt>
              </c:numCache>
            </c:numRef>
          </c:yVal>
          <c:smooth val="0"/>
          <c:extLst>
            <c:ext xmlns:c16="http://schemas.microsoft.com/office/drawing/2014/chart" uri="{C3380CC4-5D6E-409C-BE32-E72D297353CC}">
              <c16:uniqueId val="{00000002-0A45-4DA4-9C36-19C7E1606869}"/>
            </c:ext>
          </c:extLst>
        </c:ser>
        <c:ser>
          <c:idx val="3"/>
          <c:order val="3"/>
          <c:tx>
            <c:strRef>
              <c:f>'compilation Windsor'!$M$4</c:f>
              <c:strCache>
                <c:ptCount val="1"/>
                <c:pt idx="0">
                  <c:v>SUV (i)</c:v>
                </c:pt>
              </c:strCache>
            </c:strRef>
          </c:tx>
          <c:spPr>
            <a:ln w="22225" cap="rnd">
              <a:solidFill>
                <a:schemeClr val="accent6">
                  <a:lumMod val="60000"/>
                </a:schemeClr>
              </a:solidFill>
              <a:round/>
            </a:ln>
            <a:effectLst/>
          </c:spPr>
          <c:marker>
            <c:symbol val="none"/>
          </c:marker>
          <c:xVal>
            <c:numRef>
              <c:f>'compilation Windsor'!$I$5:$I$18</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'compilation Windsor'!$M$5:$M$18</c:f>
              <c:numCache>
                <c:formatCode>General</c:formatCode>
                <c:ptCount val="14"/>
                <c:pt idx="0">
                  <c:v>5.5</c:v>
                </c:pt>
                <c:pt idx="1">
                  <c:v>5.2750000000000004</c:v>
                </c:pt>
                <c:pt idx="2">
                  <c:v>6.1</c:v>
                </c:pt>
                <c:pt idx="3">
                  <c:v>6.7050000000000001</c:v>
                </c:pt>
                <c:pt idx="4">
                  <c:v>6.6349999999999998</c:v>
                </c:pt>
                <c:pt idx="5">
                  <c:v>6.6050000000000004</c:v>
                </c:pt>
                <c:pt idx="6">
                  <c:v>6.07</c:v>
                </c:pt>
                <c:pt idx="7">
                  <c:v>6.27</c:v>
                </c:pt>
                <c:pt idx="8">
                  <c:v>6.85</c:v>
                </c:pt>
                <c:pt idx="9">
                  <c:v>7.6800000000000006</c:v>
                </c:pt>
                <c:pt idx="10">
                  <c:v>8.15</c:v>
                </c:pt>
                <c:pt idx="11">
                  <c:v>7.08</c:v>
                </c:pt>
                <c:pt idx="12">
                  <c:v>6.8250000000000002</c:v>
                </c:pt>
                <c:pt idx="13">
                  <c:v>7.0750000000000002</c:v>
                </c:pt>
              </c:numCache>
            </c:numRef>
          </c:yVal>
          <c:smooth val="0"/>
          <c:extLst>
            <c:ext xmlns:c16="http://schemas.microsoft.com/office/drawing/2014/chart" uri="{C3380CC4-5D6E-409C-BE32-E72D297353CC}">
              <c16:uniqueId val="{00000003-0A45-4DA4-9C36-19C7E1606869}"/>
            </c:ext>
          </c:extLst>
        </c:ser>
        <c:ser>
          <c:idx val="4"/>
          <c:order val="4"/>
          <c:tx>
            <c:strRef>
              <c:f>'compilation Windsor'!$N$4</c:f>
              <c:strCache>
                <c:ptCount val="1"/>
                <c:pt idx="0">
                  <c:v>SUV (iii)</c:v>
                </c:pt>
              </c:strCache>
            </c:strRef>
          </c:tx>
          <c:spPr>
            <a:ln w="22225" cap="rnd">
              <a:solidFill>
                <a:schemeClr val="accent5">
                  <a:lumMod val="60000"/>
                </a:schemeClr>
              </a:solidFill>
              <a:round/>
            </a:ln>
            <a:effectLst/>
          </c:spPr>
          <c:marker>
            <c:symbol val="none"/>
          </c:marker>
          <c:xVal>
            <c:numRef>
              <c:f>'compilation Windsor'!$I$5:$I$18</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'compilation Windsor'!$N$5:$N$18</c:f>
              <c:numCache>
                <c:formatCode>General</c:formatCode>
                <c:ptCount val="14"/>
                <c:pt idx="0">
                  <c:v>4.57</c:v>
                </c:pt>
                <c:pt idx="1">
                  <c:v>4.08</c:v>
                </c:pt>
                <c:pt idx="2">
                  <c:v>4.0599999999999996</c:v>
                </c:pt>
                <c:pt idx="3">
                  <c:v>4.58</c:v>
                </c:pt>
                <c:pt idx="4">
                  <c:v>4</c:v>
                </c:pt>
                <c:pt idx="5">
                  <c:v>4.7</c:v>
                </c:pt>
                <c:pt idx="6">
                  <c:v>4.2</c:v>
                </c:pt>
                <c:pt idx="7">
                  <c:v>4.25</c:v>
                </c:pt>
                <c:pt idx="8">
                  <c:v>4.4400000000000004</c:v>
                </c:pt>
                <c:pt idx="9">
                  <c:v>4.4400000000000004</c:v>
                </c:pt>
                <c:pt idx="10">
                  <c:v>4.76</c:v>
                </c:pt>
                <c:pt idx="11">
                  <c:v>4.6100000000000003</c:v>
                </c:pt>
                <c:pt idx="12">
                  <c:v>4.76</c:v>
                </c:pt>
                <c:pt idx="13">
                  <c:v>4.93</c:v>
                </c:pt>
              </c:numCache>
            </c:numRef>
          </c:yVal>
          <c:smooth val="0"/>
          <c:extLst>
            <c:ext xmlns:c16="http://schemas.microsoft.com/office/drawing/2014/chart" uri="{C3380CC4-5D6E-409C-BE32-E72D297353CC}">
              <c16:uniqueId val="{00000004-0A45-4DA4-9C36-19C7E1606869}"/>
            </c:ext>
          </c:extLst>
        </c:ser>
        <c:ser>
          <c:idx val="5"/>
          <c:order val="5"/>
          <c:tx>
            <c:v>Windsor Road Average</c:v>
          </c:tx>
          <c:spPr>
            <a:ln w="22225" cap="rnd">
              <a:solidFill>
                <a:schemeClr val="accent4">
                  <a:lumMod val="60000"/>
                </a:schemeClr>
              </a:solidFill>
              <a:round/>
            </a:ln>
            <a:effectLst/>
          </c:spPr>
          <c:marker>
            <c:symbol val="none"/>
          </c:marker>
          <c:xVal>
            <c:numRef>
              <c:f>'compilation Windsor'!$I$5:$I$18</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xVal>
          <c:yVal>
            <c:numRef>
              <c:f>'compilation Windsor'!$O$5:$O$18</c:f>
              <c:numCache>
                <c:formatCode>General</c:formatCode>
                <c:ptCount val="14"/>
                <c:pt idx="0">
                  <c:v>2.36</c:v>
                </c:pt>
                <c:pt idx="1">
                  <c:v>2.36</c:v>
                </c:pt>
                <c:pt idx="2">
                  <c:v>2.36</c:v>
                </c:pt>
                <c:pt idx="3">
                  <c:v>2.36</c:v>
                </c:pt>
                <c:pt idx="4">
                  <c:v>2.36</c:v>
                </c:pt>
                <c:pt idx="5">
                  <c:v>2.36</c:v>
                </c:pt>
                <c:pt idx="6">
                  <c:v>2.36</c:v>
                </c:pt>
                <c:pt idx="7">
                  <c:v>2.36</c:v>
                </c:pt>
                <c:pt idx="8">
                  <c:v>2.36</c:v>
                </c:pt>
                <c:pt idx="9">
                  <c:v>2.36</c:v>
                </c:pt>
                <c:pt idx="10">
                  <c:v>2.36</c:v>
                </c:pt>
                <c:pt idx="11">
                  <c:v>2.36</c:v>
                </c:pt>
                <c:pt idx="12">
                  <c:v>2.36</c:v>
                </c:pt>
                <c:pt idx="13">
                  <c:v>2.36</c:v>
                </c:pt>
              </c:numCache>
            </c:numRef>
          </c:yVal>
          <c:smooth val="0"/>
          <c:extLst>
            <c:ext xmlns:c16="http://schemas.microsoft.com/office/drawing/2014/chart" uri="{C3380CC4-5D6E-409C-BE32-E72D297353CC}">
              <c16:uniqueId val="{00000005-0A45-4DA4-9C36-19C7E1606869}"/>
            </c:ext>
          </c:extLst>
        </c:ser>
        <c:dLbls>
          <c:showLegendKey val="0"/>
          <c:showVal val="0"/>
          <c:showCatName val="0"/>
          <c:showSerName val="0"/>
          <c:showPercent val="0"/>
          <c:showBubbleSize val="0"/>
        </c:dLbls>
        <c:axId val="670109328"/>
        <c:axId val="670105720"/>
      </c:scatterChart>
      <c:valAx>
        <c:axId val="6701093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Station N°</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0105720"/>
        <c:crosses val="autoZero"/>
        <c:crossBetween val="midCat"/>
      </c:valAx>
      <c:valAx>
        <c:axId val="670105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IRI (m/km)</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0109328"/>
        <c:crosses val="autoZero"/>
        <c:crossBetween val="midCat"/>
      </c:valAx>
      <c:spPr>
        <a:noFill/>
        <a:ln>
          <a:noFill/>
        </a:ln>
        <a:effectLst/>
      </c:spPr>
    </c:plotArea>
    <c:legend>
      <c:legendPos val="t"/>
      <c:layout>
        <c:manualLayout>
          <c:xMode val="edge"/>
          <c:yMode val="edge"/>
          <c:x val="6.6424639703385859E-3"/>
          <c:y val="1.7889566438609911E-2"/>
          <c:w val="0.9802016792586562"/>
          <c:h val="0.172284976567485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GB"/>
              <a:t>Interstate Drive (PCC)</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'[Interstate Dr.xlsx]Sheet1'!$L$2</c:f>
              <c:strCache>
                <c:ptCount val="1"/>
                <c:pt idx="0">
                  <c:v>CB (15mph) (i)</c:v>
                </c:pt>
              </c:strCache>
            </c:strRef>
          </c:tx>
          <c:spPr>
            <a:ln w="22225" cap="rnd">
              <a:solidFill>
                <a:srgbClr val="00B050"/>
              </a:solidFill>
              <a:round/>
            </a:ln>
            <a:effectLst/>
          </c:spPr>
          <c:marker>
            <c:symbol val="none"/>
          </c:marker>
          <c:xVal>
            <c:numRef>
              <c:f>[1]Sheet1!$K$3:$K$8</c:f>
              <c:numCache>
                <c:formatCode>General</c:formatCode>
                <c:ptCount val="6"/>
                <c:pt idx="0">
                  <c:v>1</c:v>
                </c:pt>
                <c:pt idx="1">
                  <c:v>2</c:v>
                </c:pt>
                <c:pt idx="2">
                  <c:v>3</c:v>
                </c:pt>
                <c:pt idx="3">
                  <c:v>4</c:v>
                </c:pt>
                <c:pt idx="4">
                  <c:v>5</c:v>
                </c:pt>
                <c:pt idx="5">
                  <c:v>6</c:v>
                </c:pt>
              </c:numCache>
            </c:numRef>
          </c:xVal>
          <c:yVal>
            <c:numRef>
              <c:f>[1]Sheet1!$L$3:$L$8</c:f>
              <c:numCache>
                <c:formatCode>General</c:formatCode>
                <c:ptCount val="6"/>
                <c:pt idx="0">
                  <c:v>2.2000000000000002</c:v>
                </c:pt>
                <c:pt idx="1">
                  <c:v>2.2400000000000002</c:v>
                </c:pt>
                <c:pt idx="2">
                  <c:v>2.04</c:v>
                </c:pt>
                <c:pt idx="3">
                  <c:v>2.1</c:v>
                </c:pt>
                <c:pt idx="4">
                  <c:v>1.98</c:v>
                </c:pt>
                <c:pt idx="5">
                  <c:v>2.44</c:v>
                </c:pt>
              </c:numCache>
            </c:numRef>
          </c:yVal>
          <c:smooth val="0"/>
          <c:extLst>
            <c:ext xmlns:c16="http://schemas.microsoft.com/office/drawing/2014/chart" uri="{C3380CC4-5D6E-409C-BE32-E72D297353CC}">
              <c16:uniqueId val="{00000000-AE09-49C8-9BE4-7BD593549FFC}"/>
            </c:ext>
          </c:extLst>
        </c:ser>
        <c:ser>
          <c:idx val="1"/>
          <c:order val="1"/>
          <c:tx>
            <c:strRef>
              <c:f>'[Interstate Dr.xlsx]Sheet1'!$M$2</c:f>
              <c:strCache>
                <c:ptCount val="1"/>
                <c:pt idx="0">
                  <c:v>CB (15mph) (ii)</c:v>
                </c:pt>
              </c:strCache>
            </c:strRef>
          </c:tx>
          <c:spPr>
            <a:ln w="22225" cap="rnd">
              <a:solidFill>
                <a:schemeClr val="accent2"/>
              </a:solidFill>
              <a:round/>
            </a:ln>
            <a:effectLst/>
          </c:spPr>
          <c:marker>
            <c:symbol val="none"/>
          </c:marker>
          <c:xVal>
            <c:numRef>
              <c:f>[1]Sheet1!$K$3:$K$8</c:f>
              <c:numCache>
                <c:formatCode>General</c:formatCode>
                <c:ptCount val="6"/>
                <c:pt idx="0">
                  <c:v>1</c:v>
                </c:pt>
                <c:pt idx="1">
                  <c:v>2</c:v>
                </c:pt>
                <c:pt idx="2">
                  <c:v>3</c:v>
                </c:pt>
                <c:pt idx="3">
                  <c:v>4</c:v>
                </c:pt>
                <c:pt idx="4">
                  <c:v>5</c:v>
                </c:pt>
                <c:pt idx="5">
                  <c:v>6</c:v>
                </c:pt>
              </c:numCache>
            </c:numRef>
          </c:xVal>
          <c:yVal>
            <c:numRef>
              <c:f>[1]Sheet1!$M$3:$M$8</c:f>
              <c:numCache>
                <c:formatCode>General</c:formatCode>
                <c:ptCount val="6"/>
                <c:pt idx="0">
                  <c:v>2.16</c:v>
                </c:pt>
                <c:pt idx="1">
                  <c:v>2.085</c:v>
                </c:pt>
                <c:pt idx="2">
                  <c:v>2.0599999999999996</c:v>
                </c:pt>
                <c:pt idx="3">
                  <c:v>2.0299999999999998</c:v>
                </c:pt>
                <c:pt idx="4">
                  <c:v>2.17</c:v>
                </c:pt>
                <c:pt idx="5">
                  <c:v>2.2199999999999998</c:v>
                </c:pt>
              </c:numCache>
            </c:numRef>
          </c:yVal>
          <c:smooth val="0"/>
          <c:extLst>
            <c:ext xmlns:c16="http://schemas.microsoft.com/office/drawing/2014/chart" uri="{C3380CC4-5D6E-409C-BE32-E72D297353CC}">
              <c16:uniqueId val="{00000001-AE09-49C8-9BE4-7BD593549FFC}"/>
            </c:ext>
          </c:extLst>
        </c:ser>
        <c:ser>
          <c:idx val="2"/>
          <c:order val="2"/>
          <c:tx>
            <c:strRef>
              <c:f>'[Interstate Dr.xlsx]Sheet1'!$N$2</c:f>
              <c:strCache>
                <c:ptCount val="1"/>
                <c:pt idx="0">
                  <c:v>CB (30mph) (i)</c:v>
                </c:pt>
              </c:strCache>
            </c:strRef>
          </c:tx>
          <c:spPr>
            <a:ln w="22225" cap="rnd">
              <a:solidFill>
                <a:srgbClr val="00B0F0"/>
              </a:solidFill>
              <a:round/>
            </a:ln>
            <a:effectLst/>
          </c:spPr>
          <c:marker>
            <c:symbol val="none"/>
          </c:marker>
          <c:xVal>
            <c:numRef>
              <c:f>[1]Sheet1!$K$3:$K$8</c:f>
              <c:numCache>
                <c:formatCode>General</c:formatCode>
                <c:ptCount val="6"/>
                <c:pt idx="0">
                  <c:v>1</c:v>
                </c:pt>
                <c:pt idx="1">
                  <c:v>2</c:v>
                </c:pt>
                <c:pt idx="2">
                  <c:v>3</c:v>
                </c:pt>
                <c:pt idx="3">
                  <c:v>4</c:v>
                </c:pt>
                <c:pt idx="4">
                  <c:v>5</c:v>
                </c:pt>
                <c:pt idx="5">
                  <c:v>6</c:v>
                </c:pt>
              </c:numCache>
            </c:numRef>
          </c:xVal>
          <c:yVal>
            <c:numRef>
              <c:f>[1]Sheet1!$N$3:$N$8</c:f>
              <c:numCache>
                <c:formatCode>General</c:formatCode>
                <c:ptCount val="6"/>
                <c:pt idx="0">
                  <c:v>2.06</c:v>
                </c:pt>
                <c:pt idx="1">
                  <c:v>2.29</c:v>
                </c:pt>
                <c:pt idx="2">
                  <c:v>2.02</c:v>
                </c:pt>
                <c:pt idx="3">
                  <c:v>2.12</c:v>
                </c:pt>
                <c:pt idx="4">
                  <c:v>2.09</c:v>
                </c:pt>
                <c:pt idx="5">
                  <c:v>2.36</c:v>
                </c:pt>
              </c:numCache>
            </c:numRef>
          </c:yVal>
          <c:smooth val="0"/>
          <c:extLst>
            <c:ext xmlns:c16="http://schemas.microsoft.com/office/drawing/2014/chart" uri="{C3380CC4-5D6E-409C-BE32-E72D297353CC}">
              <c16:uniqueId val="{00000002-AE09-49C8-9BE4-7BD593549FFC}"/>
            </c:ext>
          </c:extLst>
        </c:ser>
        <c:ser>
          <c:idx val="3"/>
          <c:order val="3"/>
          <c:tx>
            <c:strRef>
              <c:f>'[Interstate Dr.xlsx]Sheet1'!$O$2</c:f>
              <c:strCache>
                <c:ptCount val="1"/>
                <c:pt idx="0">
                  <c:v>CB (30mph) (ii)</c:v>
                </c:pt>
              </c:strCache>
            </c:strRef>
          </c:tx>
          <c:spPr>
            <a:ln w="22225" cap="rnd">
              <a:solidFill>
                <a:schemeClr val="accent4"/>
              </a:solidFill>
              <a:round/>
            </a:ln>
            <a:effectLst/>
          </c:spPr>
          <c:marker>
            <c:symbol val="none"/>
          </c:marker>
          <c:xVal>
            <c:numRef>
              <c:f>[1]Sheet1!$K$3:$K$8</c:f>
              <c:numCache>
                <c:formatCode>General</c:formatCode>
                <c:ptCount val="6"/>
                <c:pt idx="0">
                  <c:v>1</c:v>
                </c:pt>
                <c:pt idx="1">
                  <c:v>2</c:v>
                </c:pt>
                <c:pt idx="2">
                  <c:v>3</c:v>
                </c:pt>
                <c:pt idx="3">
                  <c:v>4</c:v>
                </c:pt>
                <c:pt idx="4">
                  <c:v>5</c:v>
                </c:pt>
                <c:pt idx="5">
                  <c:v>6</c:v>
                </c:pt>
              </c:numCache>
            </c:numRef>
          </c:xVal>
          <c:yVal>
            <c:numRef>
              <c:f>[1]Sheet1!$O$3:$O$8</c:f>
              <c:numCache>
                <c:formatCode>General</c:formatCode>
                <c:ptCount val="6"/>
                <c:pt idx="0">
                  <c:v>2.4350000000000001</c:v>
                </c:pt>
                <c:pt idx="1">
                  <c:v>2.4849999999999999</c:v>
                </c:pt>
                <c:pt idx="2">
                  <c:v>2.2199999999999998</c:v>
                </c:pt>
                <c:pt idx="3">
                  <c:v>2.1</c:v>
                </c:pt>
                <c:pt idx="4">
                  <c:v>2.2149999999999999</c:v>
                </c:pt>
                <c:pt idx="5">
                  <c:v>2.2350000000000003</c:v>
                </c:pt>
              </c:numCache>
            </c:numRef>
          </c:yVal>
          <c:smooth val="0"/>
          <c:extLst>
            <c:ext xmlns:c16="http://schemas.microsoft.com/office/drawing/2014/chart" uri="{C3380CC4-5D6E-409C-BE32-E72D297353CC}">
              <c16:uniqueId val="{00000003-AE09-49C8-9BE4-7BD593549FFC}"/>
            </c:ext>
          </c:extLst>
        </c:ser>
        <c:dLbls>
          <c:showLegendKey val="0"/>
          <c:showVal val="0"/>
          <c:showCatName val="0"/>
          <c:showSerName val="0"/>
          <c:showPercent val="0"/>
          <c:showBubbleSize val="0"/>
        </c:dLbls>
        <c:axId val="792535024"/>
        <c:axId val="792535680"/>
        <c:extLst>
          <c:ext xmlns:c15="http://schemas.microsoft.com/office/drawing/2012/chart" uri="{02D57815-91ED-43cb-92C2-25804820EDAC}">
            <c15:filteredScatterSeries>
              <c15:ser>
                <c:idx val="6"/>
                <c:order val="4"/>
                <c:tx>
                  <c:strRef>
                    <c:extLst>
                      <c:ext uri="{02D57815-91ED-43cb-92C2-25804820EDAC}">
                        <c15:formulaRef>
                          <c15:sqref>'[Interstate Dr.xlsx]Sheet1'!$P$2</c15:sqref>
                        </c15:formulaRef>
                      </c:ext>
                    </c:extLst>
                    <c:strCache>
                      <c:ptCount val="1"/>
                      <c:pt idx="0">
                        <c:v>LIRI</c:v>
                      </c:pt>
                    </c:strCache>
                  </c:strRef>
                </c:tx>
                <c:spPr>
                  <a:ln w="22225" cap="rnd">
                    <a:solidFill>
                      <a:schemeClr val="accent1">
                        <a:lumMod val="60000"/>
                      </a:schemeClr>
                    </a:solidFill>
                    <a:round/>
                  </a:ln>
                  <a:effectLst/>
                </c:spPr>
                <c:marker>
                  <c:symbol val="none"/>
                </c:marker>
                <c:xVal>
                  <c:numRef>
                    <c:extLst>
                      <c:ext uri="{02D57815-91ED-43cb-92C2-25804820EDAC}">
                        <c15:formulaRef>
                          <c15:sqref>[1]Sheet1!$K$3:$K$8</c15:sqref>
                        </c15:formulaRef>
                      </c:ext>
                    </c:extLst>
                    <c:numCache>
                      <c:formatCode>General</c:formatCode>
                      <c:ptCount val="6"/>
                      <c:pt idx="0">
                        <c:v>1</c:v>
                      </c:pt>
                      <c:pt idx="1">
                        <c:v>2</c:v>
                      </c:pt>
                      <c:pt idx="2">
                        <c:v>3</c:v>
                      </c:pt>
                      <c:pt idx="3">
                        <c:v>4</c:v>
                      </c:pt>
                      <c:pt idx="4">
                        <c:v>5</c:v>
                      </c:pt>
                      <c:pt idx="5">
                        <c:v>6</c:v>
                      </c:pt>
                    </c:numCache>
                  </c:numRef>
                </c:xVal>
                <c:yVal>
                  <c:numRef>
                    <c:extLst>
                      <c:ext uri="{02D57815-91ED-43cb-92C2-25804820EDAC}">
                        <c15:formulaRef>
                          <c15:sqref>[1]Sheet1!$P$3:$P$8</c15:sqref>
                        </c15:formulaRef>
                      </c:ext>
                    </c:extLst>
                    <c:numCache>
                      <c:formatCode>General</c:formatCode>
                      <c:ptCount val="6"/>
                      <c:pt idx="0">
                        <c:v>2.8645782</c:v>
                      </c:pt>
                      <c:pt idx="1">
                        <c:v>2.3910941999999999</c:v>
                      </c:pt>
                      <c:pt idx="2">
                        <c:v>2.5252479999999999</c:v>
                      </c:pt>
                      <c:pt idx="3">
                        <c:v>3.8825687999999996</c:v>
                      </c:pt>
                      <c:pt idx="4">
                        <c:v>3.4879987999999997</c:v>
                      </c:pt>
                      <c:pt idx="5">
                        <c:v>2.6672931999999996</c:v>
                      </c:pt>
                    </c:numCache>
                  </c:numRef>
                </c:yVal>
                <c:smooth val="0"/>
                <c:extLst>
                  <c:ext xmlns:c16="http://schemas.microsoft.com/office/drawing/2014/chart" uri="{C3380CC4-5D6E-409C-BE32-E72D297353CC}">
                    <c16:uniqueId val="{00000004-AE09-49C8-9BE4-7BD593549FFC}"/>
                  </c:ext>
                </c:extLst>
              </c15:ser>
            </c15:filteredScatterSeries>
            <c15:filteredScatterSeries>
              <c15:ser>
                <c:idx val="7"/>
                <c:order val="5"/>
                <c:tx>
                  <c:strRef>
                    <c:extLst xmlns:c15="http://schemas.microsoft.com/office/drawing/2012/chart">
                      <c:ext xmlns:c15="http://schemas.microsoft.com/office/drawing/2012/chart" uri="{02D57815-91ED-43cb-92C2-25804820EDAC}">
                        <c15:formulaRef>
                          <c15:sqref>'[Interstate Dr.xlsx]Sheet1'!$Q$2</c15:sqref>
                        </c15:formulaRef>
                      </c:ext>
                    </c:extLst>
                    <c:strCache>
                      <c:ptCount val="1"/>
                      <c:pt idx="0">
                        <c:v>RIRI</c:v>
                      </c:pt>
                    </c:strCache>
                  </c:strRef>
                </c:tx>
                <c:spPr>
                  <a:ln w="22225"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[1]Sheet1!$K$3:$K$8</c15:sqref>
                        </c15:formulaRef>
                      </c:ext>
                    </c:extLst>
                    <c:numCache>
                      <c:formatCode>General</c:formatCode>
                      <c:ptCount val="6"/>
                      <c:pt idx="0">
                        <c:v>1</c:v>
                      </c:pt>
                      <c:pt idx="1">
                        <c:v>2</c:v>
                      </c:pt>
                      <c:pt idx="2">
                        <c:v>3</c:v>
                      </c:pt>
                      <c:pt idx="3">
                        <c:v>4</c:v>
                      </c:pt>
                      <c:pt idx="4">
                        <c:v>5</c:v>
                      </c:pt>
                      <c:pt idx="5">
                        <c:v>6</c:v>
                      </c:pt>
                    </c:numCache>
                  </c:numRef>
                </c:xVal>
                <c:yVal>
                  <c:numRef>
                    <c:extLst xmlns:c15="http://schemas.microsoft.com/office/drawing/2012/chart">
                      <c:ext xmlns:c15="http://schemas.microsoft.com/office/drawing/2012/chart" uri="{02D57815-91ED-43cb-92C2-25804820EDAC}">
                        <c15:formulaRef>
                          <c15:sqref>[1]Sheet1!$Q$3:$Q$8</c15:sqref>
                        </c15:formulaRef>
                      </c:ext>
                    </c:extLst>
                    <c:numCache>
                      <c:formatCode>General</c:formatCode>
                      <c:ptCount val="6"/>
                      <c:pt idx="0">
                        <c:v>2.1622436</c:v>
                      </c:pt>
                      <c:pt idx="1">
                        <c:v>1.6848139</c:v>
                      </c:pt>
                      <c:pt idx="2">
                        <c:v>2.1109495000000003</c:v>
                      </c:pt>
                      <c:pt idx="3">
                        <c:v>1.8229134</c:v>
                      </c:pt>
                      <c:pt idx="4">
                        <c:v>2.4187140999999999</c:v>
                      </c:pt>
                      <c:pt idx="5">
                        <c:v>2.3042888000000001</c:v>
                      </c:pt>
                    </c:numCache>
                  </c:numRef>
                </c:yVal>
                <c:smooth val="0"/>
                <c:extLst xmlns:c15="http://schemas.microsoft.com/office/drawing/2012/chart">
                  <c:ext xmlns:c16="http://schemas.microsoft.com/office/drawing/2014/chart" uri="{C3380CC4-5D6E-409C-BE32-E72D297353CC}">
                    <c16:uniqueId val="{00000005-AE09-49C8-9BE4-7BD593549FFC}"/>
                  </c:ext>
                </c:extLst>
              </c15:ser>
            </c15:filteredScatterSeries>
          </c:ext>
        </c:extLst>
      </c:scatterChart>
      <c:valAx>
        <c:axId val="792535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2535680"/>
        <c:crosses val="autoZero"/>
        <c:crossBetween val="midCat"/>
      </c:valAx>
      <c:valAx>
        <c:axId val="792535680"/>
        <c:scaling>
          <c:orientation val="minMax"/>
          <c:max val="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IRI (m/km)</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2535024"/>
        <c:crosses val="autoZero"/>
        <c:crossBetween val="midCat"/>
      </c:valAx>
      <c:spPr>
        <a:noFill/>
        <a:ln>
          <a:noFill/>
        </a:ln>
        <a:effectLst/>
      </c:spPr>
    </c:plotArea>
    <c:legend>
      <c:legendPos val="t"/>
      <c:layout>
        <c:manualLayout>
          <c:xMode val="edge"/>
          <c:yMode val="edge"/>
          <c:x val="3.3267734546400599E-2"/>
          <c:y val="0.14155070687360871"/>
          <c:w val="0.94710813558053497"/>
          <c:h val="0.1355332503836167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GB" dirty="0"/>
              <a:t>State St. (AC)</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Sheet1!$N$2</c:f>
              <c:strCache>
                <c:ptCount val="1"/>
                <c:pt idx="0">
                  <c:v>CB (15mph) (i)</c:v>
                </c:pt>
              </c:strCache>
            </c:strRef>
          </c:tx>
          <c:spPr>
            <a:ln w="22225" cap="rnd">
              <a:solidFill>
                <a:srgbClr val="00B050"/>
              </a:solidFill>
              <a:round/>
            </a:ln>
            <a:effectLst/>
          </c:spPr>
          <c:marker>
            <c:symbol val="none"/>
          </c:marker>
          <c:xVal>
            <c:numRef>
              <c:f>Sheet1!$M$3:$M$9</c:f>
              <c:numCache>
                <c:formatCode>General</c:formatCode>
                <c:ptCount val="7"/>
                <c:pt idx="0">
                  <c:v>1</c:v>
                </c:pt>
                <c:pt idx="1">
                  <c:v>2</c:v>
                </c:pt>
                <c:pt idx="2">
                  <c:v>3</c:v>
                </c:pt>
                <c:pt idx="3">
                  <c:v>4</c:v>
                </c:pt>
                <c:pt idx="4">
                  <c:v>5</c:v>
                </c:pt>
                <c:pt idx="5">
                  <c:v>6</c:v>
                </c:pt>
                <c:pt idx="6">
                  <c:v>7</c:v>
                </c:pt>
              </c:numCache>
            </c:numRef>
          </c:xVal>
          <c:yVal>
            <c:numRef>
              <c:f>Sheet1!$N$3:$N$9</c:f>
              <c:numCache>
                <c:formatCode>General</c:formatCode>
                <c:ptCount val="7"/>
                <c:pt idx="0">
                  <c:v>3.085</c:v>
                </c:pt>
                <c:pt idx="1">
                  <c:v>2.8150000000000004</c:v>
                </c:pt>
                <c:pt idx="2">
                  <c:v>2.8</c:v>
                </c:pt>
                <c:pt idx="3">
                  <c:v>3.2249999999999996</c:v>
                </c:pt>
                <c:pt idx="4">
                  <c:v>3.34</c:v>
                </c:pt>
                <c:pt idx="5">
                  <c:v>3.08</c:v>
                </c:pt>
                <c:pt idx="6">
                  <c:v>3.12</c:v>
                </c:pt>
              </c:numCache>
            </c:numRef>
          </c:yVal>
          <c:smooth val="0"/>
          <c:extLst>
            <c:ext xmlns:c16="http://schemas.microsoft.com/office/drawing/2014/chart" uri="{C3380CC4-5D6E-409C-BE32-E72D297353CC}">
              <c16:uniqueId val="{00000000-5FB2-4742-8B70-26D07B4A43F9}"/>
            </c:ext>
          </c:extLst>
        </c:ser>
        <c:ser>
          <c:idx val="1"/>
          <c:order val="1"/>
          <c:tx>
            <c:strRef>
              <c:f>Sheet1!$O$2</c:f>
              <c:strCache>
                <c:ptCount val="1"/>
                <c:pt idx="0">
                  <c:v>CB (15mph) (ii)</c:v>
                </c:pt>
              </c:strCache>
            </c:strRef>
          </c:tx>
          <c:spPr>
            <a:ln w="22225" cap="rnd">
              <a:solidFill>
                <a:schemeClr val="accent2"/>
              </a:solidFill>
              <a:round/>
            </a:ln>
            <a:effectLst/>
          </c:spPr>
          <c:marker>
            <c:symbol val="none"/>
          </c:marker>
          <c:xVal>
            <c:numRef>
              <c:f>Sheet1!$M$3:$M$9</c:f>
              <c:numCache>
                <c:formatCode>General</c:formatCode>
                <c:ptCount val="7"/>
                <c:pt idx="0">
                  <c:v>1</c:v>
                </c:pt>
                <c:pt idx="1">
                  <c:v>2</c:v>
                </c:pt>
                <c:pt idx="2">
                  <c:v>3</c:v>
                </c:pt>
                <c:pt idx="3">
                  <c:v>4</c:v>
                </c:pt>
                <c:pt idx="4">
                  <c:v>5</c:v>
                </c:pt>
                <c:pt idx="5">
                  <c:v>6</c:v>
                </c:pt>
                <c:pt idx="6">
                  <c:v>7</c:v>
                </c:pt>
              </c:numCache>
            </c:numRef>
          </c:xVal>
          <c:yVal>
            <c:numRef>
              <c:f>Sheet1!$O$3:$O$9</c:f>
              <c:numCache>
                <c:formatCode>General</c:formatCode>
                <c:ptCount val="7"/>
                <c:pt idx="0">
                  <c:v>3</c:v>
                </c:pt>
                <c:pt idx="1">
                  <c:v>2.7650000000000001</c:v>
                </c:pt>
                <c:pt idx="2">
                  <c:v>2.63</c:v>
                </c:pt>
                <c:pt idx="3">
                  <c:v>3.01</c:v>
                </c:pt>
                <c:pt idx="4">
                  <c:v>3.27</c:v>
                </c:pt>
                <c:pt idx="5">
                  <c:v>3.08</c:v>
                </c:pt>
                <c:pt idx="6">
                  <c:v>3.0449999999999999</c:v>
                </c:pt>
              </c:numCache>
            </c:numRef>
          </c:yVal>
          <c:smooth val="0"/>
          <c:extLst>
            <c:ext xmlns:c16="http://schemas.microsoft.com/office/drawing/2014/chart" uri="{C3380CC4-5D6E-409C-BE32-E72D297353CC}">
              <c16:uniqueId val="{00000001-5FB2-4742-8B70-26D07B4A43F9}"/>
            </c:ext>
          </c:extLst>
        </c:ser>
        <c:ser>
          <c:idx val="2"/>
          <c:order val="2"/>
          <c:tx>
            <c:strRef>
              <c:f>Sheet1!$P$2</c:f>
              <c:strCache>
                <c:ptCount val="1"/>
                <c:pt idx="0">
                  <c:v>CB (30mph) (i)</c:v>
                </c:pt>
              </c:strCache>
            </c:strRef>
          </c:tx>
          <c:spPr>
            <a:ln w="22225" cap="rnd">
              <a:solidFill>
                <a:srgbClr val="00B0F0"/>
              </a:solidFill>
              <a:round/>
            </a:ln>
            <a:effectLst/>
          </c:spPr>
          <c:marker>
            <c:symbol val="none"/>
          </c:marker>
          <c:xVal>
            <c:numRef>
              <c:f>Sheet1!$M$3:$M$9</c:f>
              <c:numCache>
                <c:formatCode>General</c:formatCode>
                <c:ptCount val="7"/>
                <c:pt idx="0">
                  <c:v>1</c:v>
                </c:pt>
                <c:pt idx="1">
                  <c:v>2</c:v>
                </c:pt>
                <c:pt idx="2">
                  <c:v>3</c:v>
                </c:pt>
                <c:pt idx="3">
                  <c:v>4</c:v>
                </c:pt>
                <c:pt idx="4">
                  <c:v>5</c:v>
                </c:pt>
                <c:pt idx="5">
                  <c:v>6</c:v>
                </c:pt>
                <c:pt idx="6">
                  <c:v>7</c:v>
                </c:pt>
              </c:numCache>
            </c:numRef>
          </c:xVal>
          <c:yVal>
            <c:numRef>
              <c:f>Sheet1!$P$3:$P$9</c:f>
              <c:numCache>
                <c:formatCode>General</c:formatCode>
                <c:ptCount val="7"/>
                <c:pt idx="0">
                  <c:v>3.02</c:v>
                </c:pt>
                <c:pt idx="1">
                  <c:v>2.6</c:v>
                </c:pt>
                <c:pt idx="2">
                  <c:v>2.37</c:v>
                </c:pt>
                <c:pt idx="3">
                  <c:v>2.44</c:v>
                </c:pt>
                <c:pt idx="4">
                  <c:v>2.97</c:v>
                </c:pt>
                <c:pt idx="5">
                  <c:v>4.29</c:v>
                </c:pt>
                <c:pt idx="6">
                  <c:v>3.19</c:v>
                </c:pt>
              </c:numCache>
            </c:numRef>
          </c:yVal>
          <c:smooth val="0"/>
          <c:extLst>
            <c:ext xmlns:c16="http://schemas.microsoft.com/office/drawing/2014/chart" uri="{C3380CC4-5D6E-409C-BE32-E72D297353CC}">
              <c16:uniqueId val="{00000002-5FB2-4742-8B70-26D07B4A43F9}"/>
            </c:ext>
          </c:extLst>
        </c:ser>
        <c:ser>
          <c:idx val="3"/>
          <c:order val="3"/>
          <c:tx>
            <c:strRef>
              <c:f>Sheet1!$Q$2</c:f>
              <c:strCache>
                <c:ptCount val="1"/>
                <c:pt idx="0">
                  <c:v>CB (30mph) (ii)</c:v>
                </c:pt>
              </c:strCache>
            </c:strRef>
          </c:tx>
          <c:spPr>
            <a:ln w="22225" cap="rnd">
              <a:solidFill>
                <a:schemeClr val="accent4"/>
              </a:solidFill>
              <a:round/>
            </a:ln>
            <a:effectLst/>
          </c:spPr>
          <c:marker>
            <c:symbol val="none"/>
          </c:marker>
          <c:xVal>
            <c:numRef>
              <c:f>Sheet1!$M$3:$M$9</c:f>
              <c:numCache>
                <c:formatCode>General</c:formatCode>
                <c:ptCount val="7"/>
                <c:pt idx="0">
                  <c:v>1</c:v>
                </c:pt>
                <c:pt idx="1">
                  <c:v>2</c:v>
                </c:pt>
                <c:pt idx="2">
                  <c:v>3</c:v>
                </c:pt>
                <c:pt idx="3">
                  <c:v>4</c:v>
                </c:pt>
                <c:pt idx="4">
                  <c:v>5</c:v>
                </c:pt>
                <c:pt idx="5">
                  <c:v>6</c:v>
                </c:pt>
                <c:pt idx="6">
                  <c:v>7</c:v>
                </c:pt>
              </c:numCache>
            </c:numRef>
          </c:xVal>
          <c:yVal>
            <c:numRef>
              <c:f>Sheet1!$Q$3:$Q$9</c:f>
              <c:numCache>
                <c:formatCode>General</c:formatCode>
                <c:ptCount val="7"/>
                <c:pt idx="0">
                  <c:v>2.83</c:v>
                </c:pt>
                <c:pt idx="1">
                  <c:v>2.71</c:v>
                </c:pt>
                <c:pt idx="2">
                  <c:v>2.61</c:v>
                </c:pt>
                <c:pt idx="3">
                  <c:v>2.4</c:v>
                </c:pt>
                <c:pt idx="4">
                  <c:v>2.86</c:v>
                </c:pt>
                <c:pt idx="5">
                  <c:v>4.21</c:v>
                </c:pt>
                <c:pt idx="6">
                  <c:v>3.13</c:v>
                </c:pt>
              </c:numCache>
            </c:numRef>
          </c:yVal>
          <c:smooth val="0"/>
          <c:extLst>
            <c:ext xmlns:c16="http://schemas.microsoft.com/office/drawing/2014/chart" uri="{C3380CC4-5D6E-409C-BE32-E72D297353CC}">
              <c16:uniqueId val="{00000003-5FB2-4742-8B70-26D07B4A43F9}"/>
            </c:ext>
          </c:extLst>
        </c:ser>
        <c:dLbls>
          <c:showLegendKey val="0"/>
          <c:showVal val="0"/>
          <c:showCatName val="0"/>
          <c:showSerName val="0"/>
          <c:showPercent val="0"/>
          <c:showBubbleSize val="0"/>
        </c:dLbls>
        <c:axId val="377264112"/>
        <c:axId val="377271328"/>
        <c:extLst>
          <c:ext xmlns:c15="http://schemas.microsoft.com/office/drawing/2012/chart" uri="{02D57815-91ED-43cb-92C2-25804820EDAC}">
            <c15:filteredScatterSeries>
              <c15:ser>
                <c:idx val="6"/>
                <c:order val="4"/>
                <c:tx>
                  <c:strRef>
                    <c:extLst>
                      <c:ext uri="{02D57815-91ED-43cb-92C2-25804820EDAC}">
                        <c15:formulaRef>
                          <c15:sqref>Sheet1!$R$2</c15:sqref>
                        </c15:formulaRef>
                      </c:ext>
                    </c:extLst>
                    <c:strCache>
                      <c:ptCount val="1"/>
                      <c:pt idx="0">
                        <c:v>LIRI</c:v>
                      </c:pt>
                    </c:strCache>
                  </c:strRef>
                </c:tx>
                <c:spPr>
                  <a:ln w="22225" cap="rnd">
                    <a:solidFill>
                      <a:schemeClr val="accent1">
                        <a:lumMod val="60000"/>
                      </a:schemeClr>
                    </a:solidFill>
                    <a:round/>
                  </a:ln>
                  <a:effectLst/>
                </c:spPr>
                <c:marker>
                  <c:symbol val="none"/>
                </c:marker>
                <c:xVal>
                  <c:numRef>
                    <c:extLst>
                      <c:ext uri="{02D57815-91ED-43cb-92C2-25804820EDAC}">
                        <c15:formulaRef>
                          <c15:sqref>Sheet1!$M$3:$M$9</c15:sqref>
                        </c15:formulaRef>
                      </c:ext>
                    </c:extLst>
                    <c:numCache>
                      <c:formatCode>General</c:formatCode>
                      <c:ptCount val="7"/>
                      <c:pt idx="0">
                        <c:v>1</c:v>
                      </c:pt>
                      <c:pt idx="1">
                        <c:v>2</c:v>
                      </c:pt>
                      <c:pt idx="2">
                        <c:v>3</c:v>
                      </c:pt>
                      <c:pt idx="3">
                        <c:v>4</c:v>
                      </c:pt>
                      <c:pt idx="4">
                        <c:v>5</c:v>
                      </c:pt>
                      <c:pt idx="5">
                        <c:v>6</c:v>
                      </c:pt>
                      <c:pt idx="6">
                        <c:v>7</c:v>
                      </c:pt>
                    </c:numCache>
                  </c:numRef>
                </c:xVal>
                <c:yVal>
                  <c:numRef>
                    <c:extLst>
                      <c:ext uri="{02D57815-91ED-43cb-92C2-25804820EDAC}">
                        <c15:formulaRef>
                          <c15:sqref>Sheet1!$R$3:$R$9</c15:sqref>
                        </c15:formulaRef>
                      </c:ext>
                    </c:extLst>
                    <c:numCache>
                      <c:formatCode>General</c:formatCode>
                      <c:ptCount val="7"/>
                      <c:pt idx="0">
                        <c:v>3.8352203999999994</c:v>
                      </c:pt>
                      <c:pt idx="1">
                        <c:v>2.5489221999999998</c:v>
                      </c:pt>
                      <c:pt idx="2">
                        <c:v>2.3161258999999998</c:v>
                      </c:pt>
                      <c:pt idx="3">
                        <c:v>4.6717088000000002</c:v>
                      </c:pt>
                      <c:pt idx="4">
                        <c:v>5.0268217999999996</c:v>
                      </c:pt>
                      <c:pt idx="5">
                        <c:v>4.2337360999999998</c:v>
                      </c:pt>
                      <c:pt idx="6">
                        <c:v>5.2477809999999998</c:v>
                      </c:pt>
                    </c:numCache>
                  </c:numRef>
                </c:yVal>
                <c:smooth val="0"/>
                <c:extLst>
                  <c:ext xmlns:c16="http://schemas.microsoft.com/office/drawing/2014/chart" uri="{C3380CC4-5D6E-409C-BE32-E72D297353CC}">
                    <c16:uniqueId val="{00000004-5FB2-4742-8B70-26D07B4A43F9}"/>
                  </c:ext>
                </c:extLst>
              </c15:ser>
            </c15:filteredScatterSeries>
            <c15:filteredScatterSeries>
              <c15:ser>
                <c:idx val="7"/>
                <c:order val="5"/>
                <c:tx>
                  <c:strRef>
                    <c:extLst xmlns:c15="http://schemas.microsoft.com/office/drawing/2012/chart">
                      <c:ext xmlns:c15="http://schemas.microsoft.com/office/drawing/2012/chart" uri="{02D57815-91ED-43cb-92C2-25804820EDAC}">
                        <c15:formulaRef>
                          <c15:sqref>Sheet1!$S$2</c15:sqref>
                        </c15:formulaRef>
                      </c:ext>
                    </c:extLst>
                    <c:strCache>
                      <c:ptCount val="1"/>
                      <c:pt idx="0">
                        <c:v>RIRI</c:v>
                      </c:pt>
                    </c:strCache>
                  </c:strRef>
                </c:tx>
                <c:spPr>
                  <a:ln w="22225"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Sheet1!$M$3:$M$9</c15:sqref>
                        </c15:formulaRef>
                      </c:ext>
                    </c:extLst>
                    <c:numCache>
                      <c:formatCode>General</c:formatCode>
                      <c:ptCount val="7"/>
                      <c:pt idx="0">
                        <c:v>1</c:v>
                      </c:pt>
                      <c:pt idx="1">
                        <c:v>2</c:v>
                      </c:pt>
                      <c:pt idx="2">
                        <c:v>3</c:v>
                      </c:pt>
                      <c:pt idx="3">
                        <c:v>4</c:v>
                      </c:pt>
                      <c:pt idx="4">
                        <c:v>5</c:v>
                      </c:pt>
                      <c:pt idx="5">
                        <c:v>6</c:v>
                      </c:pt>
                      <c:pt idx="6">
                        <c:v>7</c:v>
                      </c:pt>
                    </c:numCache>
                  </c:numRef>
                </c:xVal>
                <c:yVal>
                  <c:numRef>
                    <c:extLst xmlns:c15="http://schemas.microsoft.com/office/drawing/2012/chart">
                      <c:ext xmlns:c15="http://schemas.microsoft.com/office/drawing/2012/chart" uri="{02D57815-91ED-43cb-92C2-25804820EDAC}">
                        <c15:formulaRef>
                          <c15:sqref>Sheet1!$S$3:$S$9</c15:sqref>
                        </c15:formulaRef>
                      </c:ext>
                    </c:extLst>
                    <c:numCache>
                      <c:formatCode>General</c:formatCode>
                      <c:ptCount val="7"/>
                      <c:pt idx="0">
                        <c:v>3.6024240999999999</c:v>
                      </c:pt>
                      <c:pt idx="1">
                        <c:v>4.0837994999999996</c:v>
                      </c:pt>
                      <c:pt idx="2">
                        <c:v>4.3047586999999998</c:v>
                      </c:pt>
                      <c:pt idx="3">
                        <c:v>3.4130305000000005</c:v>
                      </c:pt>
                      <c:pt idx="4">
                        <c:v>4.7190572</c:v>
                      </c:pt>
                      <c:pt idx="5">
                        <c:v>4.648034599999999</c:v>
                      </c:pt>
                      <c:pt idx="6">
                        <c:v>4.7230029</c:v>
                      </c:pt>
                    </c:numCache>
                  </c:numRef>
                </c:yVal>
                <c:smooth val="0"/>
                <c:extLst xmlns:c15="http://schemas.microsoft.com/office/drawing/2012/chart">
                  <c:ext xmlns:c16="http://schemas.microsoft.com/office/drawing/2014/chart" uri="{C3380CC4-5D6E-409C-BE32-E72D297353CC}">
                    <c16:uniqueId val="{00000005-5FB2-4742-8B70-26D07B4A43F9}"/>
                  </c:ext>
                </c:extLst>
              </c15:ser>
            </c15:filteredScatterSeries>
          </c:ext>
        </c:extLst>
      </c:scatterChart>
      <c:valAx>
        <c:axId val="3772641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Station N</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7271328"/>
        <c:crosses val="autoZero"/>
        <c:crossBetween val="midCat"/>
      </c:valAx>
      <c:valAx>
        <c:axId val="377271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IRI (m/km)</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7264112"/>
        <c:crosses val="autoZero"/>
        <c:crossBetween val="midCat"/>
      </c:valAx>
      <c:spPr>
        <a:noFill/>
        <a:ln>
          <a:noFill/>
        </a:ln>
        <a:effectLst/>
      </c:spPr>
    </c:plotArea>
    <c:legend>
      <c:legendPos val="t"/>
      <c:layout>
        <c:manualLayout>
          <c:xMode val="edge"/>
          <c:yMode val="edge"/>
          <c:x val="3.5182299421836337E-2"/>
          <c:y val="0.13173475475644911"/>
          <c:w val="0.9318251772694377"/>
          <c:h val="0.1261345838178856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GB"/>
              <a:t>State Street (AC)</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Sheet1!$N$2</c:f>
              <c:strCache>
                <c:ptCount val="1"/>
                <c:pt idx="0">
                  <c:v>15 mph (i)</c:v>
                </c:pt>
              </c:strCache>
            </c:strRef>
          </c:tx>
          <c:spPr>
            <a:ln w="22225" cap="rnd">
              <a:solidFill>
                <a:schemeClr val="accent1"/>
              </a:solidFill>
              <a:round/>
            </a:ln>
            <a:effectLst/>
          </c:spPr>
          <c:marker>
            <c:symbol val="none"/>
          </c:marker>
          <c:xVal>
            <c:numRef>
              <c:f>Sheet1!$M$3:$M$9</c:f>
              <c:numCache>
                <c:formatCode>General</c:formatCode>
                <c:ptCount val="7"/>
                <c:pt idx="0">
                  <c:v>1</c:v>
                </c:pt>
                <c:pt idx="1">
                  <c:v>2</c:v>
                </c:pt>
                <c:pt idx="2">
                  <c:v>3</c:v>
                </c:pt>
                <c:pt idx="3">
                  <c:v>4</c:v>
                </c:pt>
                <c:pt idx="4">
                  <c:v>5</c:v>
                </c:pt>
                <c:pt idx="5">
                  <c:v>6</c:v>
                </c:pt>
                <c:pt idx="6">
                  <c:v>7</c:v>
                </c:pt>
              </c:numCache>
            </c:numRef>
          </c:xVal>
          <c:yVal>
            <c:numRef>
              <c:f>Sheet1!$N$3:$N$9</c:f>
              <c:numCache>
                <c:formatCode>General</c:formatCode>
                <c:ptCount val="7"/>
                <c:pt idx="0">
                  <c:v>3.085</c:v>
                </c:pt>
                <c:pt idx="1">
                  <c:v>2.8150000000000004</c:v>
                </c:pt>
                <c:pt idx="2">
                  <c:v>2.8</c:v>
                </c:pt>
                <c:pt idx="3">
                  <c:v>3.2249999999999996</c:v>
                </c:pt>
                <c:pt idx="4">
                  <c:v>3.34</c:v>
                </c:pt>
                <c:pt idx="5">
                  <c:v>3.08</c:v>
                </c:pt>
                <c:pt idx="6">
                  <c:v>3.12</c:v>
                </c:pt>
              </c:numCache>
            </c:numRef>
          </c:yVal>
          <c:smooth val="0"/>
          <c:extLst>
            <c:ext xmlns:c16="http://schemas.microsoft.com/office/drawing/2014/chart" uri="{C3380CC4-5D6E-409C-BE32-E72D297353CC}">
              <c16:uniqueId val="{00000000-2E1D-4427-B682-5599AC1A996E}"/>
            </c:ext>
          </c:extLst>
        </c:ser>
        <c:ser>
          <c:idx val="1"/>
          <c:order val="1"/>
          <c:tx>
            <c:strRef>
              <c:f>Sheet1!$O$2</c:f>
              <c:strCache>
                <c:ptCount val="1"/>
                <c:pt idx="0">
                  <c:v>15 mph (ii)</c:v>
                </c:pt>
              </c:strCache>
            </c:strRef>
          </c:tx>
          <c:spPr>
            <a:ln w="22225" cap="rnd">
              <a:solidFill>
                <a:schemeClr val="accent2"/>
              </a:solidFill>
              <a:round/>
            </a:ln>
            <a:effectLst/>
          </c:spPr>
          <c:marker>
            <c:symbol val="none"/>
          </c:marker>
          <c:xVal>
            <c:numRef>
              <c:f>Sheet1!$M$3:$M$9</c:f>
              <c:numCache>
                <c:formatCode>General</c:formatCode>
                <c:ptCount val="7"/>
                <c:pt idx="0">
                  <c:v>1</c:v>
                </c:pt>
                <c:pt idx="1">
                  <c:v>2</c:v>
                </c:pt>
                <c:pt idx="2">
                  <c:v>3</c:v>
                </c:pt>
                <c:pt idx="3">
                  <c:v>4</c:v>
                </c:pt>
                <c:pt idx="4">
                  <c:v>5</c:v>
                </c:pt>
                <c:pt idx="5">
                  <c:v>6</c:v>
                </c:pt>
                <c:pt idx="6">
                  <c:v>7</c:v>
                </c:pt>
              </c:numCache>
            </c:numRef>
          </c:xVal>
          <c:yVal>
            <c:numRef>
              <c:f>Sheet1!$O$3:$O$9</c:f>
              <c:numCache>
                <c:formatCode>General</c:formatCode>
                <c:ptCount val="7"/>
                <c:pt idx="0">
                  <c:v>3</c:v>
                </c:pt>
                <c:pt idx="1">
                  <c:v>2.7650000000000001</c:v>
                </c:pt>
                <c:pt idx="2">
                  <c:v>2.63</c:v>
                </c:pt>
                <c:pt idx="3">
                  <c:v>3.01</c:v>
                </c:pt>
                <c:pt idx="4">
                  <c:v>3.27</c:v>
                </c:pt>
                <c:pt idx="5">
                  <c:v>3.08</c:v>
                </c:pt>
                <c:pt idx="6">
                  <c:v>3.0449999999999999</c:v>
                </c:pt>
              </c:numCache>
            </c:numRef>
          </c:yVal>
          <c:smooth val="0"/>
          <c:extLst>
            <c:ext xmlns:c16="http://schemas.microsoft.com/office/drawing/2014/chart" uri="{C3380CC4-5D6E-409C-BE32-E72D297353CC}">
              <c16:uniqueId val="{00000001-2E1D-4427-B682-5599AC1A996E}"/>
            </c:ext>
          </c:extLst>
        </c:ser>
        <c:ser>
          <c:idx val="2"/>
          <c:order val="2"/>
          <c:tx>
            <c:strRef>
              <c:f>Sheet1!$P$2</c:f>
              <c:strCache>
                <c:ptCount val="1"/>
                <c:pt idx="0">
                  <c:v>30 mph (i)</c:v>
                </c:pt>
              </c:strCache>
            </c:strRef>
          </c:tx>
          <c:spPr>
            <a:ln w="22225" cap="rnd">
              <a:solidFill>
                <a:srgbClr val="00B0F0"/>
              </a:solidFill>
              <a:round/>
            </a:ln>
            <a:effectLst/>
          </c:spPr>
          <c:marker>
            <c:symbol val="none"/>
          </c:marker>
          <c:xVal>
            <c:numRef>
              <c:f>Sheet1!$M$3:$M$9</c:f>
              <c:numCache>
                <c:formatCode>General</c:formatCode>
                <c:ptCount val="7"/>
                <c:pt idx="0">
                  <c:v>1</c:v>
                </c:pt>
                <c:pt idx="1">
                  <c:v>2</c:v>
                </c:pt>
                <c:pt idx="2">
                  <c:v>3</c:v>
                </c:pt>
                <c:pt idx="3">
                  <c:v>4</c:v>
                </c:pt>
                <c:pt idx="4">
                  <c:v>5</c:v>
                </c:pt>
                <c:pt idx="5">
                  <c:v>6</c:v>
                </c:pt>
                <c:pt idx="6">
                  <c:v>7</c:v>
                </c:pt>
              </c:numCache>
            </c:numRef>
          </c:xVal>
          <c:yVal>
            <c:numRef>
              <c:f>Sheet1!$P$3:$P$9</c:f>
              <c:numCache>
                <c:formatCode>General</c:formatCode>
                <c:ptCount val="7"/>
                <c:pt idx="0">
                  <c:v>3.02</c:v>
                </c:pt>
                <c:pt idx="1">
                  <c:v>2.6</c:v>
                </c:pt>
                <c:pt idx="2">
                  <c:v>2.37</c:v>
                </c:pt>
                <c:pt idx="3">
                  <c:v>2.44</c:v>
                </c:pt>
                <c:pt idx="4">
                  <c:v>2.97</c:v>
                </c:pt>
                <c:pt idx="5">
                  <c:v>4.29</c:v>
                </c:pt>
                <c:pt idx="6">
                  <c:v>3.19</c:v>
                </c:pt>
              </c:numCache>
            </c:numRef>
          </c:yVal>
          <c:smooth val="0"/>
          <c:extLst>
            <c:ext xmlns:c16="http://schemas.microsoft.com/office/drawing/2014/chart" uri="{C3380CC4-5D6E-409C-BE32-E72D297353CC}">
              <c16:uniqueId val="{00000002-2E1D-4427-B682-5599AC1A996E}"/>
            </c:ext>
          </c:extLst>
        </c:ser>
        <c:ser>
          <c:idx val="3"/>
          <c:order val="3"/>
          <c:tx>
            <c:strRef>
              <c:f>Sheet1!$Q$2</c:f>
              <c:strCache>
                <c:ptCount val="1"/>
                <c:pt idx="0">
                  <c:v>30 mph (ii)</c:v>
                </c:pt>
              </c:strCache>
            </c:strRef>
          </c:tx>
          <c:spPr>
            <a:ln w="22225" cap="rnd">
              <a:solidFill>
                <a:schemeClr val="accent4"/>
              </a:solidFill>
              <a:round/>
            </a:ln>
            <a:effectLst/>
          </c:spPr>
          <c:marker>
            <c:symbol val="none"/>
          </c:marker>
          <c:xVal>
            <c:numRef>
              <c:f>Sheet1!$M$3:$M$9</c:f>
              <c:numCache>
                <c:formatCode>General</c:formatCode>
                <c:ptCount val="7"/>
                <c:pt idx="0">
                  <c:v>1</c:v>
                </c:pt>
                <c:pt idx="1">
                  <c:v>2</c:v>
                </c:pt>
                <c:pt idx="2">
                  <c:v>3</c:v>
                </c:pt>
                <c:pt idx="3">
                  <c:v>4</c:v>
                </c:pt>
                <c:pt idx="4">
                  <c:v>5</c:v>
                </c:pt>
                <c:pt idx="5">
                  <c:v>6</c:v>
                </c:pt>
                <c:pt idx="6">
                  <c:v>7</c:v>
                </c:pt>
              </c:numCache>
            </c:numRef>
          </c:xVal>
          <c:yVal>
            <c:numRef>
              <c:f>Sheet1!$Q$3:$Q$9</c:f>
              <c:numCache>
                <c:formatCode>General</c:formatCode>
                <c:ptCount val="7"/>
                <c:pt idx="0">
                  <c:v>2.83</c:v>
                </c:pt>
                <c:pt idx="1">
                  <c:v>2.71</c:v>
                </c:pt>
                <c:pt idx="2">
                  <c:v>2.61</c:v>
                </c:pt>
                <c:pt idx="3">
                  <c:v>2.4</c:v>
                </c:pt>
                <c:pt idx="4">
                  <c:v>2.86</c:v>
                </c:pt>
                <c:pt idx="5">
                  <c:v>4.21</c:v>
                </c:pt>
                <c:pt idx="6">
                  <c:v>3.13</c:v>
                </c:pt>
              </c:numCache>
            </c:numRef>
          </c:yVal>
          <c:smooth val="0"/>
          <c:extLst>
            <c:ext xmlns:c16="http://schemas.microsoft.com/office/drawing/2014/chart" uri="{C3380CC4-5D6E-409C-BE32-E72D297353CC}">
              <c16:uniqueId val="{00000003-2E1D-4427-B682-5599AC1A996E}"/>
            </c:ext>
          </c:extLst>
        </c:ser>
        <c:ser>
          <c:idx val="6"/>
          <c:order val="4"/>
          <c:tx>
            <c:strRef>
              <c:f>Sheet1!$R$2</c:f>
              <c:strCache>
                <c:ptCount val="1"/>
                <c:pt idx="0">
                  <c:v>LIRI</c:v>
                </c:pt>
              </c:strCache>
            </c:strRef>
          </c:tx>
          <c:spPr>
            <a:ln w="22225" cap="rnd">
              <a:solidFill>
                <a:srgbClr val="00B050"/>
              </a:solidFill>
              <a:round/>
            </a:ln>
            <a:effectLst/>
          </c:spPr>
          <c:marker>
            <c:symbol val="none"/>
          </c:marker>
          <c:xVal>
            <c:numRef>
              <c:f>Sheet1!$M$3:$M$9</c:f>
              <c:numCache>
                <c:formatCode>General</c:formatCode>
                <c:ptCount val="7"/>
                <c:pt idx="0">
                  <c:v>1</c:v>
                </c:pt>
                <c:pt idx="1">
                  <c:v>2</c:v>
                </c:pt>
                <c:pt idx="2">
                  <c:v>3</c:v>
                </c:pt>
                <c:pt idx="3">
                  <c:v>4</c:v>
                </c:pt>
                <c:pt idx="4">
                  <c:v>5</c:v>
                </c:pt>
                <c:pt idx="5">
                  <c:v>6</c:v>
                </c:pt>
                <c:pt idx="6">
                  <c:v>7</c:v>
                </c:pt>
              </c:numCache>
            </c:numRef>
          </c:xVal>
          <c:yVal>
            <c:numRef>
              <c:f>Sheet1!$R$3:$R$9</c:f>
              <c:numCache>
                <c:formatCode>General</c:formatCode>
                <c:ptCount val="7"/>
                <c:pt idx="0">
                  <c:v>3.8352203999999994</c:v>
                </c:pt>
                <c:pt idx="1">
                  <c:v>2.5489221999999998</c:v>
                </c:pt>
                <c:pt idx="2">
                  <c:v>2.3161258999999998</c:v>
                </c:pt>
                <c:pt idx="3">
                  <c:v>4.6717088000000002</c:v>
                </c:pt>
                <c:pt idx="4">
                  <c:v>5.0268217999999996</c:v>
                </c:pt>
                <c:pt idx="5">
                  <c:v>4.2337360999999998</c:v>
                </c:pt>
                <c:pt idx="6">
                  <c:v>5.2477809999999998</c:v>
                </c:pt>
              </c:numCache>
            </c:numRef>
          </c:yVal>
          <c:smooth val="0"/>
          <c:extLst>
            <c:ext xmlns:c16="http://schemas.microsoft.com/office/drawing/2014/chart" uri="{C3380CC4-5D6E-409C-BE32-E72D297353CC}">
              <c16:uniqueId val="{00000006-2E1D-4427-B682-5599AC1A996E}"/>
            </c:ext>
          </c:extLst>
        </c:ser>
        <c:ser>
          <c:idx val="7"/>
          <c:order val="5"/>
          <c:tx>
            <c:strRef>
              <c:f>Sheet1!$S$2</c:f>
              <c:strCache>
                <c:ptCount val="1"/>
                <c:pt idx="0">
                  <c:v>RIRI</c:v>
                </c:pt>
              </c:strCache>
            </c:strRef>
          </c:tx>
          <c:spPr>
            <a:ln w="22225" cap="rnd">
              <a:solidFill>
                <a:schemeClr val="accent2">
                  <a:lumMod val="60000"/>
                </a:schemeClr>
              </a:solidFill>
              <a:round/>
            </a:ln>
            <a:effectLst/>
          </c:spPr>
          <c:marker>
            <c:symbol val="none"/>
          </c:marker>
          <c:xVal>
            <c:numRef>
              <c:f>Sheet1!$M$3:$M$9</c:f>
              <c:numCache>
                <c:formatCode>General</c:formatCode>
                <c:ptCount val="7"/>
                <c:pt idx="0">
                  <c:v>1</c:v>
                </c:pt>
                <c:pt idx="1">
                  <c:v>2</c:v>
                </c:pt>
                <c:pt idx="2">
                  <c:v>3</c:v>
                </c:pt>
                <c:pt idx="3">
                  <c:v>4</c:v>
                </c:pt>
                <c:pt idx="4">
                  <c:v>5</c:v>
                </c:pt>
                <c:pt idx="5">
                  <c:v>6</c:v>
                </c:pt>
                <c:pt idx="6">
                  <c:v>7</c:v>
                </c:pt>
              </c:numCache>
            </c:numRef>
          </c:xVal>
          <c:yVal>
            <c:numRef>
              <c:f>Sheet1!$S$3:$S$9</c:f>
              <c:numCache>
                <c:formatCode>General</c:formatCode>
                <c:ptCount val="7"/>
                <c:pt idx="0">
                  <c:v>3.6024240999999999</c:v>
                </c:pt>
                <c:pt idx="1">
                  <c:v>4.0837994999999996</c:v>
                </c:pt>
                <c:pt idx="2">
                  <c:v>4.3047586999999998</c:v>
                </c:pt>
                <c:pt idx="3">
                  <c:v>3.4130305000000005</c:v>
                </c:pt>
                <c:pt idx="4">
                  <c:v>4.7190572</c:v>
                </c:pt>
                <c:pt idx="5">
                  <c:v>4.648034599999999</c:v>
                </c:pt>
                <c:pt idx="6">
                  <c:v>4.7230029</c:v>
                </c:pt>
              </c:numCache>
            </c:numRef>
          </c:yVal>
          <c:smooth val="0"/>
          <c:extLst>
            <c:ext xmlns:c16="http://schemas.microsoft.com/office/drawing/2014/chart" uri="{C3380CC4-5D6E-409C-BE32-E72D297353CC}">
              <c16:uniqueId val="{00000007-2E1D-4427-B682-5599AC1A996E}"/>
            </c:ext>
          </c:extLst>
        </c:ser>
        <c:dLbls>
          <c:showLegendKey val="0"/>
          <c:showVal val="0"/>
          <c:showCatName val="0"/>
          <c:showSerName val="0"/>
          <c:showPercent val="0"/>
          <c:showBubbleSize val="0"/>
        </c:dLbls>
        <c:axId val="377264112"/>
        <c:axId val="377271328"/>
      </c:scatterChart>
      <c:valAx>
        <c:axId val="3772641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Station</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7271328"/>
        <c:crosses val="autoZero"/>
        <c:crossBetween val="midCat"/>
      </c:valAx>
      <c:valAx>
        <c:axId val="377271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IRI (m/km)</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726411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GB" dirty="0"/>
              <a:t>Interstate </a:t>
            </a:r>
            <a:r>
              <a:rPr lang="en-GB" dirty="0" err="1"/>
              <a:t>Dr.</a:t>
            </a:r>
            <a:r>
              <a:rPr lang="en-GB" dirty="0"/>
              <a:t>(PCC)</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Sheet1!$L$2</c:f>
              <c:strCache>
                <c:ptCount val="1"/>
                <c:pt idx="0">
                  <c:v>15 mph (i)</c:v>
                </c:pt>
              </c:strCache>
            </c:strRef>
          </c:tx>
          <c:spPr>
            <a:ln w="22225" cap="rnd">
              <a:solidFill>
                <a:srgbClr val="00B0F0"/>
              </a:solidFill>
              <a:round/>
            </a:ln>
            <a:effectLst/>
          </c:spPr>
          <c:marker>
            <c:symbol val="none"/>
          </c:marker>
          <c:xVal>
            <c:numRef>
              <c:f>Sheet1!$K$3:$K$8</c:f>
              <c:numCache>
                <c:formatCode>General</c:formatCode>
                <c:ptCount val="6"/>
                <c:pt idx="0">
                  <c:v>1</c:v>
                </c:pt>
                <c:pt idx="1">
                  <c:v>2</c:v>
                </c:pt>
                <c:pt idx="2">
                  <c:v>3</c:v>
                </c:pt>
                <c:pt idx="3">
                  <c:v>4</c:v>
                </c:pt>
                <c:pt idx="4">
                  <c:v>5</c:v>
                </c:pt>
                <c:pt idx="5">
                  <c:v>6</c:v>
                </c:pt>
              </c:numCache>
            </c:numRef>
          </c:xVal>
          <c:yVal>
            <c:numRef>
              <c:f>Sheet1!$L$3:$L$8</c:f>
              <c:numCache>
                <c:formatCode>General</c:formatCode>
                <c:ptCount val="6"/>
                <c:pt idx="0">
                  <c:v>2.2000000000000002</c:v>
                </c:pt>
                <c:pt idx="1">
                  <c:v>2.2400000000000002</c:v>
                </c:pt>
                <c:pt idx="2">
                  <c:v>2.04</c:v>
                </c:pt>
                <c:pt idx="3">
                  <c:v>2.1</c:v>
                </c:pt>
                <c:pt idx="4">
                  <c:v>1.98</c:v>
                </c:pt>
                <c:pt idx="5">
                  <c:v>2.44</c:v>
                </c:pt>
              </c:numCache>
            </c:numRef>
          </c:yVal>
          <c:smooth val="0"/>
          <c:extLst>
            <c:ext xmlns:c16="http://schemas.microsoft.com/office/drawing/2014/chart" uri="{C3380CC4-5D6E-409C-BE32-E72D297353CC}">
              <c16:uniqueId val="{00000000-0F17-40A7-AD31-6D760A4973B7}"/>
            </c:ext>
          </c:extLst>
        </c:ser>
        <c:ser>
          <c:idx val="1"/>
          <c:order val="1"/>
          <c:tx>
            <c:strRef>
              <c:f>Sheet1!$M$2</c:f>
              <c:strCache>
                <c:ptCount val="1"/>
                <c:pt idx="0">
                  <c:v>15 mph (ii)</c:v>
                </c:pt>
              </c:strCache>
            </c:strRef>
          </c:tx>
          <c:spPr>
            <a:ln w="22225" cap="rnd">
              <a:solidFill>
                <a:schemeClr val="accent2"/>
              </a:solidFill>
              <a:round/>
            </a:ln>
            <a:effectLst/>
          </c:spPr>
          <c:marker>
            <c:symbol val="none"/>
          </c:marker>
          <c:xVal>
            <c:numRef>
              <c:f>Sheet1!$K$3:$K$8</c:f>
              <c:numCache>
                <c:formatCode>General</c:formatCode>
                <c:ptCount val="6"/>
                <c:pt idx="0">
                  <c:v>1</c:v>
                </c:pt>
                <c:pt idx="1">
                  <c:v>2</c:v>
                </c:pt>
                <c:pt idx="2">
                  <c:v>3</c:v>
                </c:pt>
                <c:pt idx="3">
                  <c:v>4</c:v>
                </c:pt>
                <c:pt idx="4">
                  <c:v>5</c:v>
                </c:pt>
                <c:pt idx="5">
                  <c:v>6</c:v>
                </c:pt>
              </c:numCache>
            </c:numRef>
          </c:xVal>
          <c:yVal>
            <c:numRef>
              <c:f>Sheet1!$M$3:$M$8</c:f>
              <c:numCache>
                <c:formatCode>General</c:formatCode>
                <c:ptCount val="6"/>
                <c:pt idx="0">
                  <c:v>2.16</c:v>
                </c:pt>
                <c:pt idx="1">
                  <c:v>2.085</c:v>
                </c:pt>
                <c:pt idx="2">
                  <c:v>2.0599999999999996</c:v>
                </c:pt>
                <c:pt idx="3">
                  <c:v>2.0299999999999998</c:v>
                </c:pt>
                <c:pt idx="4">
                  <c:v>2.17</c:v>
                </c:pt>
                <c:pt idx="5">
                  <c:v>2.2199999999999998</c:v>
                </c:pt>
              </c:numCache>
            </c:numRef>
          </c:yVal>
          <c:smooth val="0"/>
          <c:extLst>
            <c:ext xmlns:c16="http://schemas.microsoft.com/office/drawing/2014/chart" uri="{C3380CC4-5D6E-409C-BE32-E72D297353CC}">
              <c16:uniqueId val="{00000001-0F17-40A7-AD31-6D760A4973B7}"/>
            </c:ext>
          </c:extLst>
        </c:ser>
        <c:ser>
          <c:idx val="2"/>
          <c:order val="2"/>
          <c:tx>
            <c:strRef>
              <c:f>Sheet1!$N$2</c:f>
              <c:strCache>
                <c:ptCount val="1"/>
                <c:pt idx="0">
                  <c:v>30 mph (i)</c:v>
                </c:pt>
              </c:strCache>
            </c:strRef>
          </c:tx>
          <c:spPr>
            <a:ln w="22225" cap="rnd">
              <a:solidFill>
                <a:schemeClr val="accent3"/>
              </a:solidFill>
              <a:round/>
            </a:ln>
            <a:effectLst/>
          </c:spPr>
          <c:marker>
            <c:symbol val="none"/>
          </c:marker>
          <c:xVal>
            <c:numRef>
              <c:f>Sheet1!$K$3:$K$8</c:f>
              <c:numCache>
                <c:formatCode>General</c:formatCode>
                <c:ptCount val="6"/>
                <c:pt idx="0">
                  <c:v>1</c:v>
                </c:pt>
                <c:pt idx="1">
                  <c:v>2</c:v>
                </c:pt>
                <c:pt idx="2">
                  <c:v>3</c:v>
                </c:pt>
                <c:pt idx="3">
                  <c:v>4</c:v>
                </c:pt>
                <c:pt idx="4">
                  <c:v>5</c:v>
                </c:pt>
                <c:pt idx="5">
                  <c:v>6</c:v>
                </c:pt>
              </c:numCache>
            </c:numRef>
          </c:xVal>
          <c:yVal>
            <c:numRef>
              <c:f>Sheet1!$N$3:$N$8</c:f>
              <c:numCache>
                <c:formatCode>General</c:formatCode>
                <c:ptCount val="6"/>
                <c:pt idx="0">
                  <c:v>2.06</c:v>
                </c:pt>
                <c:pt idx="1">
                  <c:v>2.29</c:v>
                </c:pt>
                <c:pt idx="2">
                  <c:v>2.02</c:v>
                </c:pt>
                <c:pt idx="3">
                  <c:v>2.12</c:v>
                </c:pt>
                <c:pt idx="4">
                  <c:v>2.09</c:v>
                </c:pt>
                <c:pt idx="5">
                  <c:v>2.36</c:v>
                </c:pt>
              </c:numCache>
            </c:numRef>
          </c:yVal>
          <c:smooth val="0"/>
          <c:extLst>
            <c:ext xmlns:c16="http://schemas.microsoft.com/office/drawing/2014/chart" uri="{C3380CC4-5D6E-409C-BE32-E72D297353CC}">
              <c16:uniqueId val="{00000002-0F17-40A7-AD31-6D760A4973B7}"/>
            </c:ext>
          </c:extLst>
        </c:ser>
        <c:ser>
          <c:idx val="3"/>
          <c:order val="3"/>
          <c:tx>
            <c:strRef>
              <c:f>Sheet1!$O$2</c:f>
              <c:strCache>
                <c:ptCount val="1"/>
                <c:pt idx="0">
                  <c:v>30 mph (ii)</c:v>
                </c:pt>
              </c:strCache>
            </c:strRef>
          </c:tx>
          <c:spPr>
            <a:ln w="22225" cap="rnd">
              <a:solidFill>
                <a:schemeClr val="accent4"/>
              </a:solidFill>
              <a:round/>
            </a:ln>
            <a:effectLst/>
          </c:spPr>
          <c:marker>
            <c:symbol val="none"/>
          </c:marker>
          <c:xVal>
            <c:numRef>
              <c:f>Sheet1!$K$3:$K$8</c:f>
              <c:numCache>
                <c:formatCode>General</c:formatCode>
                <c:ptCount val="6"/>
                <c:pt idx="0">
                  <c:v>1</c:v>
                </c:pt>
                <c:pt idx="1">
                  <c:v>2</c:v>
                </c:pt>
                <c:pt idx="2">
                  <c:v>3</c:v>
                </c:pt>
                <c:pt idx="3">
                  <c:v>4</c:v>
                </c:pt>
                <c:pt idx="4">
                  <c:v>5</c:v>
                </c:pt>
                <c:pt idx="5">
                  <c:v>6</c:v>
                </c:pt>
              </c:numCache>
            </c:numRef>
          </c:xVal>
          <c:yVal>
            <c:numRef>
              <c:f>Sheet1!$O$3:$O$8</c:f>
              <c:numCache>
                <c:formatCode>General</c:formatCode>
                <c:ptCount val="6"/>
                <c:pt idx="0">
                  <c:v>2.4350000000000001</c:v>
                </c:pt>
                <c:pt idx="1">
                  <c:v>2.4849999999999999</c:v>
                </c:pt>
                <c:pt idx="2">
                  <c:v>2.2199999999999998</c:v>
                </c:pt>
                <c:pt idx="3">
                  <c:v>2.1</c:v>
                </c:pt>
                <c:pt idx="4">
                  <c:v>2.2149999999999999</c:v>
                </c:pt>
                <c:pt idx="5">
                  <c:v>2.2350000000000003</c:v>
                </c:pt>
              </c:numCache>
            </c:numRef>
          </c:yVal>
          <c:smooth val="0"/>
          <c:extLst>
            <c:ext xmlns:c16="http://schemas.microsoft.com/office/drawing/2014/chart" uri="{C3380CC4-5D6E-409C-BE32-E72D297353CC}">
              <c16:uniqueId val="{00000003-0F17-40A7-AD31-6D760A4973B7}"/>
            </c:ext>
          </c:extLst>
        </c:ser>
        <c:ser>
          <c:idx val="6"/>
          <c:order val="4"/>
          <c:tx>
            <c:strRef>
              <c:f>Sheet1!$P$2</c:f>
              <c:strCache>
                <c:ptCount val="1"/>
                <c:pt idx="0">
                  <c:v>LIRI</c:v>
                </c:pt>
              </c:strCache>
            </c:strRef>
          </c:tx>
          <c:spPr>
            <a:ln w="22225" cap="rnd">
              <a:solidFill>
                <a:srgbClr val="00B050"/>
              </a:solidFill>
              <a:round/>
            </a:ln>
            <a:effectLst/>
          </c:spPr>
          <c:marker>
            <c:symbol val="none"/>
          </c:marker>
          <c:xVal>
            <c:numRef>
              <c:f>Sheet1!$K$3:$K$8</c:f>
              <c:numCache>
                <c:formatCode>General</c:formatCode>
                <c:ptCount val="6"/>
                <c:pt idx="0">
                  <c:v>1</c:v>
                </c:pt>
                <c:pt idx="1">
                  <c:v>2</c:v>
                </c:pt>
                <c:pt idx="2">
                  <c:v>3</c:v>
                </c:pt>
                <c:pt idx="3">
                  <c:v>4</c:v>
                </c:pt>
                <c:pt idx="4">
                  <c:v>5</c:v>
                </c:pt>
                <c:pt idx="5">
                  <c:v>6</c:v>
                </c:pt>
              </c:numCache>
            </c:numRef>
          </c:xVal>
          <c:yVal>
            <c:numRef>
              <c:f>Sheet1!$P$3:$P$8</c:f>
              <c:numCache>
                <c:formatCode>General</c:formatCode>
                <c:ptCount val="6"/>
                <c:pt idx="0">
                  <c:v>2.8645782</c:v>
                </c:pt>
                <c:pt idx="1">
                  <c:v>2.3910941999999999</c:v>
                </c:pt>
                <c:pt idx="2">
                  <c:v>2.5252479999999999</c:v>
                </c:pt>
                <c:pt idx="3">
                  <c:v>3.8825687999999996</c:v>
                </c:pt>
                <c:pt idx="4">
                  <c:v>3.4879987999999997</c:v>
                </c:pt>
                <c:pt idx="5">
                  <c:v>2.6672931999999996</c:v>
                </c:pt>
              </c:numCache>
            </c:numRef>
          </c:yVal>
          <c:smooth val="0"/>
          <c:extLst>
            <c:ext xmlns:c16="http://schemas.microsoft.com/office/drawing/2014/chart" uri="{C3380CC4-5D6E-409C-BE32-E72D297353CC}">
              <c16:uniqueId val="{00000006-0F17-40A7-AD31-6D760A4973B7}"/>
            </c:ext>
          </c:extLst>
        </c:ser>
        <c:ser>
          <c:idx val="7"/>
          <c:order val="5"/>
          <c:tx>
            <c:strRef>
              <c:f>Sheet1!$Q$2</c:f>
              <c:strCache>
                <c:ptCount val="1"/>
                <c:pt idx="0">
                  <c:v>RIRI</c:v>
                </c:pt>
              </c:strCache>
            </c:strRef>
          </c:tx>
          <c:spPr>
            <a:ln w="22225" cap="rnd">
              <a:solidFill>
                <a:schemeClr val="accent2">
                  <a:lumMod val="60000"/>
                </a:schemeClr>
              </a:solidFill>
              <a:round/>
            </a:ln>
            <a:effectLst/>
          </c:spPr>
          <c:marker>
            <c:symbol val="none"/>
          </c:marker>
          <c:xVal>
            <c:numRef>
              <c:f>Sheet1!$K$3:$K$8</c:f>
              <c:numCache>
                <c:formatCode>General</c:formatCode>
                <c:ptCount val="6"/>
                <c:pt idx="0">
                  <c:v>1</c:v>
                </c:pt>
                <c:pt idx="1">
                  <c:v>2</c:v>
                </c:pt>
                <c:pt idx="2">
                  <c:v>3</c:v>
                </c:pt>
                <c:pt idx="3">
                  <c:v>4</c:v>
                </c:pt>
                <c:pt idx="4">
                  <c:v>5</c:v>
                </c:pt>
                <c:pt idx="5">
                  <c:v>6</c:v>
                </c:pt>
              </c:numCache>
            </c:numRef>
          </c:xVal>
          <c:yVal>
            <c:numRef>
              <c:f>Sheet1!$Q$3:$Q$8</c:f>
              <c:numCache>
                <c:formatCode>General</c:formatCode>
                <c:ptCount val="6"/>
                <c:pt idx="0">
                  <c:v>2.1622436</c:v>
                </c:pt>
                <c:pt idx="1">
                  <c:v>1.6848139</c:v>
                </c:pt>
                <c:pt idx="2">
                  <c:v>2.1109495000000003</c:v>
                </c:pt>
                <c:pt idx="3">
                  <c:v>1.8229134</c:v>
                </c:pt>
                <c:pt idx="4">
                  <c:v>2.4187140999999999</c:v>
                </c:pt>
                <c:pt idx="5">
                  <c:v>2.3042888000000001</c:v>
                </c:pt>
              </c:numCache>
            </c:numRef>
          </c:yVal>
          <c:smooth val="0"/>
          <c:extLst>
            <c:ext xmlns:c16="http://schemas.microsoft.com/office/drawing/2014/chart" uri="{C3380CC4-5D6E-409C-BE32-E72D297353CC}">
              <c16:uniqueId val="{00000007-0F17-40A7-AD31-6D760A4973B7}"/>
            </c:ext>
          </c:extLst>
        </c:ser>
        <c:dLbls>
          <c:showLegendKey val="0"/>
          <c:showVal val="0"/>
          <c:showCatName val="0"/>
          <c:showSerName val="0"/>
          <c:showPercent val="0"/>
          <c:showBubbleSize val="0"/>
        </c:dLbls>
        <c:axId val="792535024"/>
        <c:axId val="792535680"/>
      </c:scatterChart>
      <c:valAx>
        <c:axId val="7925350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Station</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2535680"/>
        <c:crosses val="autoZero"/>
        <c:crossBetween val="midCat"/>
      </c:valAx>
      <c:valAx>
        <c:axId val="792535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IRI (m/km)</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2535024"/>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GB"/>
              <a:t>Interstate Drive</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'[Interstate Dr.xlsx]Sheet1'!$T$11</c:f>
              <c:strCache>
                <c:ptCount val="1"/>
                <c:pt idx="0">
                  <c:v>CB (15mph)</c:v>
                </c:pt>
              </c:strCache>
            </c:strRef>
          </c:tx>
          <c:spPr>
            <a:ln w="22225" cap="rnd">
              <a:solidFill>
                <a:schemeClr val="accent1"/>
              </a:solidFill>
              <a:round/>
            </a:ln>
            <a:effectLst/>
          </c:spPr>
          <c:marker>
            <c:symbol val="none"/>
          </c:marker>
          <c:xVal>
            <c:numRef>
              <c:f>[1]Sheet1!$S$12:$S$17</c:f>
              <c:numCache>
                <c:formatCode>General</c:formatCode>
                <c:ptCount val="6"/>
                <c:pt idx="0">
                  <c:v>1</c:v>
                </c:pt>
                <c:pt idx="1">
                  <c:v>2</c:v>
                </c:pt>
                <c:pt idx="2">
                  <c:v>3</c:v>
                </c:pt>
                <c:pt idx="3">
                  <c:v>4</c:v>
                </c:pt>
                <c:pt idx="4">
                  <c:v>5</c:v>
                </c:pt>
                <c:pt idx="5">
                  <c:v>6</c:v>
                </c:pt>
              </c:numCache>
            </c:numRef>
          </c:xVal>
          <c:yVal>
            <c:numRef>
              <c:f>[1]Sheet1!$T$12:$T$17</c:f>
              <c:numCache>
                <c:formatCode>General</c:formatCode>
                <c:ptCount val="6"/>
                <c:pt idx="0">
                  <c:v>2.1800000000000002</c:v>
                </c:pt>
                <c:pt idx="1">
                  <c:v>2.1625000000000001</c:v>
                </c:pt>
                <c:pt idx="2">
                  <c:v>2.0499999999999998</c:v>
                </c:pt>
                <c:pt idx="3">
                  <c:v>2.0649999999999999</c:v>
                </c:pt>
                <c:pt idx="4">
                  <c:v>2.0750000000000002</c:v>
                </c:pt>
                <c:pt idx="5">
                  <c:v>2.33</c:v>
                </c:pt>
              </c:numCache>
            </c:numRef>
          </c:yVal>
          <c:smooth val="0"/>
          <c:extLst>
            <c:ext xmlns:c16="http://schemas.microsoft.com/office/drawing/2014/chart" uri="{C3380CC4-5D6E-409C-BE32-E72D297353CC}">
              <c16:uniqueId val="{00000000-4074-4620-BDD6-DFF39A7E301E}"/>
            </c:ext>
          </c:extLst>
        </c:ser>
        <c:ser>
          <c:idx val="1"/>
          <c:order val="1"/>
          <c:tx>
            <c:strRef>
              <c:f>'[Interstate Dr.xlsx]Sheet1'!$U$11</c:f>
              <c:strCache>
                <c:ptCount val="1"/>
                <c:pt idx="0">
                  <c:v>CB (30mph)</c:v>
                </c:pt>
              </c:strCache>
            </c:strRef>
          </c:tx>
          <c:spPr>
            <a:ln w="22225" cap="rnd">
              <a:solidFill>
                <a:schemeClr val="accent2"/>
              </a:solidFill>
              <a:round/>
            </a:ln>
            <a:effectLst/>
          </c:spPr>
          <c:marker>
            <c:symbol val="none"/>
          </c:marker>
          <c:xVal>
            <c:numRef>
              <c:f>[1]Sheet1!$S$12:$S$17</c:f>
              <c:numCache>
                <c:formatCode>General</c:formatCode>
                <c:ptCount val="6"/>
                <c:pt idx="0">
                  <c:v>1</c:v>
                </c:pt>
                <c:pt idx="1">
                  <c:v>2</c:v>
                </c:pt>
                <c:pt idx="2">
                  <c:v>3</c:v>
                </c:pt>
                <c:pt idx="3">
                  <c:v>4</c:v>
                </c:pt>
                <c:pt idx="4">
                  <c:v>5</c:v>
                </c:pt>
                <c:pt idx="5">
                  <c:v>6</c:v>
                </c:pt>
              </c:numCache>
            </c:numRef>
          </c:xVal>
          <c:yVal>
            <c:numRef>
              <c:f>[1]Sheet1!$U$12:$U$17</c:f>
              <c:numCache>
                <c:formatCode>General</c:formatCode>
                <c:ptCount val="6"/>
                <c:pt idx="0">
                  <c:v>2.2475000000000001</c:v>
                </c:pt>
                <c:pt idx="1">
                  <c:v>2.3875000000000002</c:v>
                </c:pt>
                <c:pt idx="2">
                  <c:v>2.12</c:v>
                </c:pt>
                <c:pt idx="3">
                  <c:v>2.1100000000000003</c:v>
                </c:pt>
                <c:pt idx="4">
                  <c:v>2.1524999999999999</c:v>
                </c:pt>
                <c:pt idx="5">
                  <c:v>2.2975000000000003</c:v>
                </c:pt>
              </c:numCache>
            </c:numRef>
          </c:yVal>
          <c:smooth val="0"/>
          <c:extLst>
            <c:ext xmlns:c16="http://schemas.microsoft.com/office/drawing/2014/chart" uri="{C3380CC4-5D6E-409C-BE32-E72D297353CC}">
              <c16:uniqueId val="{00000001-4074-4620-BDD6-DFF39A7E301E}"/>
            </c:ext>
          </c:extLst>
        </c:ser>
        <c:ser>
          <c:idx val="2"/>
          <c:order val="2"/>
          <c:tx>
            <c:strRef>
              <c:f>'[Interstate Dr.xlsx]Sheet1'!$V$11</c:f>
              <c:strCache>
                <c:ptCount val="1"/>
                <c:pt idx="0">
                  <c:v>L.IRI</c:v>
                </c:pt>
              </c:strCache>
            </c:strRef>
          </c:tx>
          <c:spPr>
            <a:ln w="22225" cap="rnd">
              <a:solidFill>
                <a:schemeClr val="accent3"/>
              </a:solidFill>
              <a:round/>
            </a:ln>
            <a:effectLst/>
          </c:spPr>
          <c:marker>
            <c:symbol val="none"/>
          </c:marker>
          <c:xVal>
            <c:numRef>
              <c:f>[1]Sheet1!$S$12:$S$17</c:f>
              <c:numCache>
                <c:formatCode>General</c:formatCode>
                <c:ptCount val="6"/>
                <c:pt idx="0">
                  <c:v>1</c:v>
                </c:pt>
                <c:pt idx="1">
                  <c:v>2</c:v>
                </c:pt>
                <c:pt idx="2">
                  <c:v>3</c:v>
                </c:pt>
                <c:pt idx="3">
                  <c:v>4</c:v>
                </c:pt>
                <c:pt idx="4">
                  <c:v>5</c:v>
                </c:pt>
                <c:pt idx="5">
                  <c:v>6</c:v>
                </c:pt>
              </c:numCache>
            </c:numRef>
          </c:xVal>
          <c:yVal>
            <c:numRef>
              <c:f>[1]Sheet1!$V$12:$V$17</c:f>
              <c:numCache>
                <c:formatCode>General</c:formatCode>
                <c:ptCount val="6"/>
                <c:pt idx="0">
                  <c:v>2.8645782</c:v>
                </c:pt>
                <c:pt idx="1">
                  <c:v>2.3910941999999999</c:v>
                </c:pt>
                <c:pt idx="2">
                  <c:v>2.5252479999999999</c:v>
                </c:pt>
                <c:pt idx="3">
                  <c:v>3.8825687999999996</c:v>
                </c:pt>
                <c:pt idx="4">
                  <c:v>3.4879987999999997</c:v>
                </c:pt>
                <c:pt idx="5">
                  <c:v>2.6672931999999996</c:v>
                </c:pt>
              </c:numCache>
            </c:numRef>
          </c:yVal>
          <c:smooth val="0"/>
          <c:extLst>
            <c:ext xmlns:c16="http://schemas.microsoft.com/office/drawing/2014/chart" uri="{C3380CC4-5D6E-409C-BE32-E72D297353CC}">
              <c16:uniqueId val="{00000002-4074-4620-BDD6-DFF39A7E301E}"/>
            </c:ext>
          </c:extLst>
        </c:ser>
        <c:ser>
          <c:idx val="3"/>
          <c:order val="3"/>
          <c:tx>
            <c:strRef>
              <c:f>'[Interstate Dr.xlsx]Sheet1'!$W$11</c:f>
              <c:strCache>
                <c:ptCount val="1"/>
                <c:pt idx="0">
                  <c:v>R.IRI</c:v>
                </c:pt>
              </c:strCache>
            </c:strRef>
          </c:tx>
          <c:spPr>
            <a:ln w="22225" cap="rnd">
              <a:solidFill>
                <a:schemeClr val="accent4"/>
              </a:solidFill>
              <a:round/>
            </a:ln>
            <a:effectLst/>
          </c:spPr>
          <c:marker>
            <c:symbol val="none"/>
          </c:marker>
          <c:xVal>
            <c:numRef>
              <c:f>[1]Sheet1!$S$12:$S$17</c:f>
              <c:numCache>
                <c:formatCode>General</c:formatCode>
                <c:ptCount val="6"/>
                <c:pt idx="0">
                  <c:v>1</c:v>
                </c:pt>
                <c:pt idx="1">
                  <c:v>2</c:v>
                </c:pt>
                <c:pt idx="2">
                  <c:v>3</c:v>
                </c:pt>
                <c:pt idx="3">
                  <c:v>4</c:v>
                </c:pt>
                <c:pt idx="4">
                  <c:v>5</c:v>
                </c:pt>
                <c:pt idx="5">
                  <c:v>6</c:v>
                </c:pt>
              </c:numCache>
            </c:numRef>
          </c:xVal>
          <c:yVal>
            <c:numRef>
              <c:f>[1]Sheet1!$W$12:$W$17</c:f>
              <c:numCache>
                <c:formatCode>General</c:formatCode>
                <c:ptCount val="6"/>
                <c:pt idx="0">
                  <c:v>2.1622436</c:v>
                </c:pt>
                <c:pt idx="1">
                  <c:v>1.6848139</c:v>
                </c:pt>
                <c:pt idx="2">
                  <c:v>2.1109495000000003</c:v>
                </c:pt>
                <c:pt idx="3">
                  <c:v>1.8229134</c:v>
                </c:pt>
                <c:pt idx="4">
                  <c:v>2.4187140999999999</c:v>
                </c:pt>
                <c:pt idx="5">
                  <c:v>2.3042888000000001</c:v>
                </c:pt>
              </c:numCache>
            </c:numRef>
          </c:yVal>
          <c:smooth val="0"/>
          <c:extLst>
            <c:ext xmlns:c16="http://schemas.microsoft.com/office/drawing/2014/chart" uri="{C3380CC4-5D6E-409C-BE32-E72D297353CC}">
              <c16:uniqueId val="{00000003-4074-4620-BDD6-DFF39A7E301E}"/>
            </c:ext>
          </c:extLst>
        </c:ser>
        <c:dLbls>
          <c:showLegendKey val="0"/>
          <c:showVal val="0"/>
          <c:showCatName val="0"/>
          <c:showSerName val="0"/>
          <c:showPercent val="0"/>
          <c:showBubbleSize val="0"/>
        </c:dLbls>
        <c:axId val="668953880"/>
        <c:axId val="668954536"/>
      </c:scatterChart>
      <c:valAx>
        <c:axId val="668953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8954536"/>
        <c:crosses val="autoZero"/>
        <c:crossBetween val="midCat"/>
      </c:valAx>
      <c:valAx>
        <c:axId val="668954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8953880"/>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GB"/>
              <a:t>State St.</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Sheet1!$S$11</c:f>
              <c:strCache>
                <c:ptCount val="1"/>
                <c:pt idx="0">
                  <c:v>CB (15mph)</c:v>
                </c:pt>
              </c:strCache>
            </c:strRef>
          </c:tx>
          <c:spPr>
            <a:ln w="22225" cap="rnd">
              <a:solidFill>
                <a:schemeClr val="accent1"/>
              </a:solidFill>
              <a:round/>
            </a:ln>
            <a:effectLst/>
          </c:spPr>
          <c:marker>
            <c:symbol val="none"/>
          </c:marker>
          <c:xVal>
            <c:numRef>
              <c:f>Sheet1!$R$12:$R$18</c:f>
              <c:numCache>
                <c:formatCode>General</c:formatCode>
                <c:ptCount val="7"/>
                <c:pt idx="0">
                  <c:v>1</c:v>
                </c:pt>
                <c:pt idx="1">
                  <c:v>2</c:v>
                </c:pt>
                <c:pt idx="2">
                  <c:v>3</c:v>
                </c:pt>
                <c:pt idx="3">
                  <c:v>4</c:v>
                </c:pt>
                <c:pt idx="4">
                  <c:v>5</c:v>
                </c:pt>
                <c:pt idx="5">
                  <c:v>6</c:v>
                </c:pt>
                <c:pt idx="6">
                  <c:v>7</c:v>
                </c:pt>
              </c:numCache>
            </c:numRef>
          </c:xVal>
          <c:yVal>
            <c:numRef>
              <c:f>Sheet1!$S$12:$S$18</c:f>
              <c:numCache>
                <c:formatCode>General</c:formatCode>
                <c:ptCount val="7"/>
                <c:pt idx="0">
                  <c:v>3.0425</c:v>
                </c:pt>
                <c:pt idx="1">
                  <c:v>2.79</c:v>
                </c:pt>
                <c:pt idx="2">
                  <c:v>2.7149999999999999</c:v>
                </c:pt>
                <c:pt idx="3">
                  <c:v>3.1174999999999997</c:v>
                </c:pt>
                <c:pt idx="4">
                  <c:v>3.3049999999999997</c:v>
                </c:pt>
                <c:pt idx="5">
                  <c:v>3.08</c:v>
                </c:pt>
                <c:pt idx="6">
                  <c:v>3.0825</c:v>
                </c:pt>
              </c:numCache>
            </c:numRef>
          </c:yVal>
          <c:smooth val="0"/>
          <c:extLst>
            <c:ext xmlns:c16="http://schemas.microsoft.com/office/drawing/2014/chart" uri="{C3380CC4-5D6E-409C-BE32-E72D297353CC}">
              <c16:uniqueId val="{00000000-8873-4081-9AB8-A7DE855788D4}"/>
            </c:ext>
          </c:extLst>
        </c:ser>
        <c:ser>
          <c:idx val="1"/>
          <c:order val="1"/>
          <c:tx>
            <c:strRef>
              <c:f>Sheet1!$T$11</c:f>
              <c:strCache>
                <c:ptCount val="1"/>
                <c:pt idx="0">
                  <c:v>CB (30mph)</c:v>
                </c:pt>
              </c:strCache>
            </c:strRef>
          </c:tx>
          <c:spPr>
            <a:ln w="22225" cap="rnd">
              <a:solidFill>
                <a:schemeClr val="accent2"/>
              </a:solidFill>
              <a:round/>
            </a:ln>
            <a:effectLst/>
          </c:spPr>
          <c:marker>
            <c:symbol val="none"/>
          </c:marker>
          <c:xVal>
            <c:numRef>
              <c:f>Sheet1!$R$12:$R$18</c:f>
              <c:numCache>
                <c:formatCode>General</c:formatCode>
                <c:ptCount val="7"/>
                <c:pt idx="0">
                  <c:v>1</c:v>
                </c:pt>
                <c:pt idx="1">
                  <c:v>2</c:v>
                </c:pt>
                <c:pt idx="2">
                  <c:v>3</c:v>
                </c:pt>
                <c:pt idx="3">
                  <c:v>4</c:v>
                </c:pt>
                <c:pt idx="4">
                  <c:v>5</c:v>
                </c:pt>
                <c:pt idx="5">
                  <c:v>6</c:v>
                </c:pt>
                <c:pt idx="6">
                  <c:v>7</c:v>
                </c:pt>
              </c:numCache>
            </c:numRef>
          </c:xVal>
          <c:yVal>
            <c:numRef>
              <c:f>Sheet1!$T$12:$T$18</c:f>
              <c:numCache>
                <c:formatCode>General</c:formatCode>
                <c:ptCount val="7"/>
                <c:pt idx="0">
                  <c:v>2.9249999999999998</c:v>
                </c:pt>
                <c:pt idx="1">
                  <c:v>2.6550000000000002</c:v>
                </c:pt>
                <c:pt idx="2">
                  <c:v>2.4900000000000002</c:v>
                </c:pt>
                <c:pt idx="3">
                  <c:v>2.42</c:v>
                </c:pt>
                <c:pt idx="4">
                  <c:v>2.915</c:v>
                </c:pt>
                <c:pt idx="5">
                  <c:v>4.25</c:v>
                </c:pt>
                <c:pt idx="6">
                  <c:v>3.16</c:v>
                </c:pt>
              </c:numCache>
            </c:numRef>
          </c:yVal>
          <c:smooth val="0"/>
          <c:extLst>
            <c:ext xmlns:c16="http://schemas.microsoft.com/office/drawing/2014/chart" uri="{C3380CC4-5D6E-409C-BE32-E72D297353CC}">
              <c16:uniqueId val="{00000001-8873-4081-9AB8-A7DE855788D4}"/>
            </c:ext>
          </c:extLst>
        </c:ser>
        <c:ser>
          <c:idx val="2"/>
          <c:order val="2"/>
          <c:tx>
            <c:strRef>
              <c:f>Sheet1!$U$11</c:f>
              <c:strCache>
                <c:ptCount val="1"/>
                <c:pt idx="0">
                  <c:v>L. IRI</c:v>
                </c:pt>
              </c:strCache>
            </c:strRef>
          </c:tx>
          <c:spPr>
            <a:ln w="22225" cap="rnd">
              <a:solidFill>
                <a:schemeClr val="accent3"/>
              </a:solidFill>
              <a:round/>
            </a:ln>
            <a:effectLst/>
          </c:spPr>
          <c:marker>
            <c:symbol val="none"/>
          </c:marker>
          <c:xVal>
            <c:numRef>
              <c:f>Sheet1!$R$12:$R$18</c:f>
              <c:numCache>
                <c:formatCode>General</c:formatCode>
                <c:ptCount val="7"/>
                <c:pt idx="0">
                  <c:v>1</c:v>
                </c:pt>
                <c:pt idx="1">
                  <c:v>2</c:v>
                </c:pt>
                <c:pt idx="2">
                  <c:v>3</c:v>
                </c:pt>
                <c:pt idx="3">
                  <c:v>4</c:v>
                </c:pt>
                <c:pt idx="4">
                  <c:v>5</c:v>
                </c:pt>
                <c:pt idx="5">
                  <c:v>6</c:v>
                </c:pt>
                <c:pt idx="6">
                  <c:v>7</c:v>
                </c:pt>
              </c:numCache>
            </c:numRef>
          </c:xVal>
          <c:yVal>
            <c:numRef>
              <c:f>Sheet1!$U$12:$U$18</c:f>
              <c:numCache>
                <c:formatCode>General</c:formatCode>
                <c:ptCount val="7"/>
                <c:pt idx="0">
                  <c:v>3.8352203999999994</c:v>
                </c:pt>
                <c:pt idx="1">
                  <c:v>2.5489221999999998</c:v>
                </c:pt>
                <c:pt idx="2">
                  <c:v>2.3161258999999998</c:v>
                </c:pt>
                <c:pt idx="3">
                  <c:v>4.6717088000000002</c:v>
                </c:pt>
                <c:pt idx="4">
                  <c:v>5.0268217999999996</c:v>
                </c:pt>
                <c:pt idx="5">
                  <c:v>4.2337360999999998</c:v>
                </c:pt>
                <c:pt idx="6">
                  <c:v>5.2477809999999998</c:v>
                </c:pt>
              </c:numCache>
            </c:numRef>
          </c:yVal>
          <c:smooth val="0"/>
          <c:extLst>
            <c:ext xmlns:c16="http://schemas.microsoft.com/office/drawing/2014/chart" uri="{C3380CC4-5D6E-409C-BE32-E72D297353CC}">
              <c16:uniqueId val="{00000002-8873-4081-9AB8-A7DE855788D4}"/>
            </c:ext>
          </c:extLst>
        </c:ser>
        <c:ser>
          <c:idx val="3"/>
          <c:order val="3"/>
          <c:tx>
            <c:strRef>
              <c:f>Sheet1!$V$11</c:f>
              <c:strCache>
                <c:ptCount val="1"/>
                <c:pt idx="0">
                  <c:v>R. IRI</c:v>
                </c:pt>
              </c:strCache>
            </c:strRef>
          </c:tx>
          <c:spPr>
            <a:ln w="22225" cap="rnd">
              <a:solidFill>
                <a:schemeClr val="accent4"/>
              </a:solidFill>
              <a:round/>
            </a:ln>
            <a:effectLst/>
          </c:spPr>
          <c:marker>
            <c:symbol val="none"/>
          </c:marker>
          <c:xVal>
            <c:numRef>
              <c:f>Sheet1!$R$12:$R$18</c:f>
              <c:numCache>
                <c:formatCode>General</c:formatCode>
                <c:ptCount val="7"/>
                <c:pt idx="0">
                  <c:v>1</c:v>
                </c:pt>
                <c:pt idx="1">
                  <c:v>2</c:v>
                </c:pt>
                <c:pt idx="2">
                  <c:v>3</c:v>
                </c:pt>
                <c:pt idx="3">
                  <c:v>4</c:v>
                </c:pt>
                <c:pt idx="4">
                  <c:v>5</c:v>
                </c:pt>
                <c:pt idx="5">
                  <c:v>6</c:v>
                </c:pt>
                <c:pt idx="6">
                  <c:v>7</c:v>
                </c:pt>
              </c:numCache>
            </c:numRef>
          </c:xVal>
          <c:yVal>
            <c:numRef>
              <c:f>Sheet1!$V$12:$V$18</c:f>
              <c:numCache>
                <c:formatCode>General</c:formatCode>
                <c:ptCount val="7"/>
                <c:pt idx="0">
                  <c:v>3.6024240999999999</c:v>
                </c:pt>
                <c:pt idx="1">
                  <c:v>4.0837994999999996</c:v>
                </c:pt>
                <c:pt idx="2">
                  <c:v>4.3047586999999998</c:v>
                </c:pt>
                <c:pt idx="3">
                  <c:v>3.4130305000000005</c:v>
                </c:pt>
                <c:pt idx="4">
                  <c:v>4.7190572</c:v>
                </c:pt>
                <c:pt idx="5">
                  <c:v>4.648034599999999</c:v>
                </c:pt>
                <c:pt idx="6">
                  <c:v>4.7230029</c:v>
                </c:pt>
              </c:numCache>
            </c:numRef>
          </c:yVal>
          <c:smooth val="0"/>
          <c:extLst>
            <c:ext xmlns:c16="http://schemas.microsoft.com/office/drawing/2014/chart" uri="{C3380CC4-5D6E-409C-BE32-E72D297353CC}">
              <c16:uniqueId val="{00000003-8873-4081-9AB8-A7DE855788D4}"/>
            </c:ext>
          </c:extLst>
        </c:ser>
        <c:dLbls>
          <c:showLegendKey val="0"/>
          <c:showVal val="0"/>
          <c:showCatName val="0"/>
          <c:showSerName val="0"/>
          <c:showPercent val="0"/>
          <c:showBubbleSize val="0"/>
        </c:dLbls>
        <c:axId val="913995896"/>
        <c:axId val="913990648"/>
      </c:scatterChart>
      <c:valAx>
        <c:axId val="913995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3990648"/>
        <c:crosses val="autoZero"/>
        <c:crossBetween val="midCat"/>
      </c:valAx>
      <c:valAx>
        <c:axId val="913990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a:t>IRI (m/km)</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3995896"/>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State St.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Sheet1!$N$23</c:f>
              <c:strCache>
                <c:ptCount val="1"/>
                <c:pt idx="0">
                  <c:v>CB (15mph) vs CMI</c:v>
                </c:pt>
              </c:strCache>
            </c:strRef>
          </c:tx>
          <c:spPr>
            <a:solidFill>
              <a:schemeClr val="accent2"/>
            </a:solidFill>
            <a:ln>
              <a:noFill/>
            </a:ln>
            <a:effectLst/>
          </c:spPr>
          <c:invertIfNegative val="0"/>
          <c:val>
            <c:numRef>
              <c:f>Sheet1!$N$24:$N$30</c:f>
              <c:numCache>
                <c:formatCode>General</c:formatCode>
                <c:ptCount val="7"/>
                <c:pt idx="0">
                  <c:v>0.67632224999999968</c:v>
                </c:pt>
                <c:pt idx="1">
                  <c:v>0.52636084999999966</c:v>
                </c:pt>
                <c:pt idx="2">
                  <c:v>0.5954423000000002</c:v>
                </c:pt>
                <c:pt idx="3">
                  <c:v>0.92486965000000065</c:v>
                </c:pt>
                <c:pt idx="4">
                  <c:v>1.5679394999999996</c:v>
                </c:pt>
                <c:pt idx="5">
                  <c:v>1.3608853499999993</c:v>
                </c:pt>
                <c:pt idx="6">
                  <c:v>1.9028919500000003</c:v>
                </c:pt>
              </c:numCache>
            </c:numRef>
          </c:val>
          <c:extLst>
            <c:ext xmlns:c16="http://schemas.microsoft.com/office/drawing/2014/chart" uri="{C3380CC4-5D6E-409C-BE32-E72D297353CC}">
              <c16:uniqueId val="{00000000-0132-4289-AE61-F42357406BC8}"/>
            </c:ext>
          </c:extLst>
        </c:ser>
        <c:ser>
          <c:idx val="2"/>
          <c:order val="2"/>
          <c:tx>
            <c:strRef>
              <c:f>Sheet1!$O$23</c:f>
              <c:strCache>
                <c:ptCount val="1"/>
                <c:pt idx="0">
                  <c:v>CB (30 mph) vs CMI</c:v>
                </c:pt>
              </c:strCache>
            </c:strRef>
          </c:tx>
          <c:spPr>
            <a:solidFill>
              <a:srgbClr val="000000"/>
            </a:solidFill>
            <a:ln>
              <a:solidFill>
                <a:srgbClr val="13294B"/>
              </a:solidFill>
            </a:ln>
            <a:effectLst/>
          </c:spPr>
          <c:invertIfNegative val="0"/>
          <c:val>
            <c:numRef>
              <c:f>Sheet1!$O$24:$O$30</c:f>
              <c:numCache>
                <c:formatCode>General</c:formatCode>
                <c:ptCount val="7"/>
                <c:pt idx="0">
                  <c:v>0.79382224999999984</c:v>
                </c:pt>
                <c:pt idx="1">
                  <c:v>0.66136084999999945</c:v>
                </c:pt>
                <c:pt idx="2">
                  <c:v>0.82044229999999985</c:v>
                </c:pt>
                <c:pt idx="3">
                  <c:v>1.6223696500000004</c:v>
                </c:pt>
                <c:pt idx="4">
                  <c:v>1.9579394999999993</c:v>
                </c:pt>
                <c:pt idx="5">
                  <c:v>0.1908853499999994</c:v>
                </c:pt>
                <c:pt idx="6">
                  <c:v>1.8253919500000002</c:v>
                </c:pt>
              </c:numCache>
            </c:numRef>
          </c:val>
          <c:extLst>
            <c:ext xmlns:c16="http://schemas.microsoft.com/office/drawing/2014/chart" uri="{C3380CC4-5D6E-409C-BE32-E72D297353CC}">
              <c16:uniqueId val="{00000001-0132-4289-AE61-F42357406BC8}"/>
            </c:ext>
          </c:extLst>
        </c:ser>
        <c:ser>
          <c:idx val="3"/>
          <c:order val="3"/>
          <c:tx>
            <c:strRef>
              <c:f>Sheet1!$P$23</c:f>
              <c:strCache>
                <c:ptCount val="1"/>
                <c:pt idx="0">
                  <c:v>L.IRI vs R.IRI</c:v>
                </c:pt>
              </c:strCache>
            </c:strRef>
          </c:tx>
          <c:spPr>
            <a:solidFill>
              <a:schemeClr val="accent4"/>
            </a:solidFill>
            <a:ln>
              <a:noFill/>
            </a:ln>
            <a:effectLst/>
          </c:spPr>
          <c:invertIfNegative val="0"/>
          <c:val>
            <c:numRef>
              <c:f>Sheet1!$P$24:$P$30</c:f>
              <c:numCache>
                <c:formatCode>General</c:formatCode>
                <c:ptCount val="7"/>
                <c:pt idx="0">
                  <c:v>-0.23279629999999951</c:v>
                </c:pt>
                <c:pt idx="1">
                  <c:v>1.5348772999999998</c:v>
                </c:pt>
                <c:pt idx="2">
                  <c:v>1.9886328</c:v>
                </c:pt>
                <c:pt idx="3">
                  <c:v>-1.2586782999999997</c:v>
                </c:pt>
                <c:pt idx="4">
                  <c:v>-0.30776459999999961</c:v>
                </c:pt>
                <c:pt idx="5">
                  <c:v>0.41429849999999924</c:v>
                </c:pt>
                <c:pt idx="6">
                  <c:v>-0.5247780999999998</c:v>
                </c:pt>
              </c:numCache>
            </c:numRef>
          </c:val>
          <c:extLst>
            <c:ext xmlns:c16="http://schemas.microsoft.com/office/drawing/2014/chart" uri="{C3380CC4-5D6E-409C-BE32-E72D297353CC}">
              <c16:uniqueId val="{00000002-0132-4289-AE61-F42357406BC8}"/>
            </c:ext>
          </c:extLst>
        </c:ser>
        <c:dLbls>
          <c:dLblPos val="outEnd"/>
          <c:showLegendKey val="0"/>
          <c:showVal val="0"/>
          <c:showCatName val="0"/>
          <c:showSerName val="0"/>
          <c:showPercent val="0"/>
          <c:showBubbleSize val="0"/>
        </c:dLbls>
        <c:gapWidth val="219"/>
        <c:overlap val="-27"/>
        <c:axId val="914002456"/>
        <c:axId val="914000816"/>
        <c:extLst>
          <c:ext xmlns:c15="http://schemas.microsoft.com/office/drawing/2012/chart" uri="{02D57815-91ED-43cb-92C2-25804820EDAC}">
            <c15:filteredBarSeries>
              <c15:ser>
                <c:idx val="0"/>
                <c:order val="0"/>
                <c:tx>
                  <c:strRef>
                    <c:extLst>
                      <c:ext uri="{02D57815-91ED-43cb-92C2-25804820EDAC}">
                        <c15:formulaRef>
                          <c15:sqref>Sheet1!$M$23</c15:sqref>
                        </c15:formulaRef>
                      </c:ext>
                    </c:extLst>
                    <c:strCache>
                      <c:ptCount val="1"/>
                      <c:pt idx="0">
                        <c:v>Station</c:v>
                      </c:pt>
                    </c:strCache>
                  </c:strRef>
                </c:tx>
                <c:spPr>
                  <a:solidFill>
                    <a:schemeClr val="accent1"/>
                  </a:solidFill>
                  <a:ln>
                    <a:noFill/>
                  </a:ln>
                  <a:effectLst/>
                </c:spPr>
                <c:invertIfNegative val="0"/>
                <c:val>
                  <c:numRef>
                    <c:extLst>
                      <c:ext uri="{02D57815-91ED-43cb-92C2-25804820EDAC}">
                        <c15:formulaRef>
                          <c15:sqref>Sheet1!$M$24:$M$30</c15:sqref>
                        </c15:formulaRef>
                      </c:ext>
                    </c:extLst>
                    <c:numCache>
                      <c:formatCode>General</c:formatCode>
                      <c:ptCount val="7"/>
                      <c:pt idx="0">
                        <c:v>1</c:v>
                      </c:pt>
                      <c:pt idx="1">
                        <c:v>2</c:v>
                      </c:pt>
                      <c:pt idx="2">
                        <c:v>3</c:v>
                      </c:pt>
                      <c:pt idx="3">
                        <c:v>4</c:v>
                      </c:pt>
                      <c:pt idx="4">
                        <c:v>5</c:v>
                      </c:pt>
                      <c:pt idx="5">
                        <c:v>6</c:v>
                      </c:pt>
                      <c:pt idx="6">
                        <c:v>7</c:v>
                      </c:pt>
                    </c:numCache>
                  </c:numRef>
                </c:val>
                <c:extLst>
                  <c:ext xmlns:c16="http://schemas.microsoft.com/office/drawing/2014/chart" uri="{C3380CC4-5D6E-409C-BE32-E72D297353CC}">
                    <c16:uniqueId val="{00000003-0132-4289-AE61-F42357406BC8}"/>
                  </c:ext>
                </c:extLst>
              </c15:ser>
            </c15:filteredBarSeries>
          </c:ext>
        </c:extLst>
      </c:barChart>
      <c:catAx>
        <c:axId val="91400245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4000816"/>
        <c:crosses val="autoZero"/>
        <c:auto val="1"/>
        <c:lblAlgn val="ctr"/>
        <c:lblOffset val="100"/>
        <c:noMultiLvlLbl val="0"/>
      </c:catAx>
      <c:valAx>
        <c:axId val="914000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4002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Interstate </a:t>
            </a:r>
            <a:r>
              <a:rPr lang="en-GB" dirty="0" err="1"/>
              <a:t>Dr.</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'[Interstate Dr.xlsx]Sheet1'!$T$25</c:f>
              <c:strCache>
                <c:ptCount val="1"/>
                <c:pt idx="0">
                  <c:v>CB (15mph) vs CMI</c:v>
                </c:pt>
              </c:strCache>
            </c:strRef>
          </c:tx>
          <c:spPr>
            <a:solidFill>
              <a:schemeClr val="accent2"/>
            </a:solidFill>
            <a:ln>
              <a:noFill/>
            </a:ln>
            <a:effectLst/>
          </c:spPr>
          <c:invertIfNegative val="0"/>
          <c:val>
            <c:numRef>
              <c:f>[1]Sheet1!$T$26:$T$31</c:f>
              <c:numCache>
                <c:formatCode>General</c:formatCode>
                <c:ptCount val="6"/>
                <c:pt idx="0">
                  <c:v>0.33341090000000007</c:v>
                </c:pt>
                <c:pt idx="1">
                  <c:v>-0.12454595000000035</c:v>
                </c:pt>
                <c:pt idx="2">
                  <c:v>0.26809875000000005</c:v>
                </c:pt>
                <c:pt idx="3">
                  <c:v>0.78774109999999986</c:v>
                </c:pt>
                <c:pt idx="4">
                  <c:v>0.87835644999999962</c:v>
                </c:pt>
                <c:pt idx="5">
                  <c:v>0.15579099999999979</c:v>
                </c:pt>
              </c:numCache>
            </c:numRef>
          </c:val>
          <c:extLst>
            <c:ext xmlns:c16="http://schemas.microsoft.com/office/drawing/2014/chart" uri="{C3380CC4-5D6E-409C-BE32-E72D297353CC}">
              <c16:uniqueId val="{00000000-01B2-48CF-A096-F3D95A42D168}"/>
            </c:ext>
          </c:extLst>
        </c:ser>
        <c:ser>
          <c:idx val="2"/>
          <c:order val="2"/>
          <c:tx>
            <c:strRef>
              <c:f>'[Interstate Dr.xlsx]Sheet1'!$U$25</c:f>
              <c:strCache>
                <c:ptCount val="1"/>
                <c:pt idx="0">
                  <c:v>CB (30 mph) vs CMI</c:v>
                </c:pt>
              </c:strCache>
            </c:strRef>
          </c:tx>
          <c:spPr>
            <a:solidFill>
              <a:schemeClr val="tx1"/>
            </a:solidFill>
            <a:ln>
              <a:solidFill>
                <a:schemeClr val="tx1"/>
              </a:solidFill>
            </a:ln>
            <a:effectLst/>
          </c:spPr>
          <c:invertIfNegative val="0"/>
          <c:val>
            <c:numRef>
              <c:f>[1]Sheet1!$U$26:$U$31</c:f>
              <c:numCache>
                <c:formatCode>General</c:formatCode>
                <c:ptCount val="6"/>
                <c:pt idx="0">
                  <c:v>0.26591090000000017</c:v>
                </c:pt>
                <c:pt idx="1">
                  <c:v>-0.34954595000000044</c:v>
                </c:pt>
                <c:pt idx="2">
                  <c:v>0.19809874999999977</c:v>
                </c:pt>
                <c:pt idx="3">
                  <c:v>0.74274109999999949</c:v>
                </c:pt>
                <c:pt idx="4">
                  <c:v>0.80085644999999994</c:v>
                </c:pt>
                <c:pt idx="5">
                  <c:v>0.18829099999999954</c:v>
                </c:pt>
              </c:numCache>
            </c:numRef>
          </c:val>
          <c:extLst>
            <c:ext xmlns:c16="http://schemas.microsoft.com/office/drawing/2014/chart" uri="{C3380CC4-5D6E-409C-BE32-E72D297353CC}">
              <c16:uniqueId val="{00000001-01B2-48CF-A096-F3D95A42D168}"/>
            </c:ext>
          </c:extLst>
        </c:ser>
        <c:ser>
          <c:idx val="3"/>
          <c:order val="3"/>
          <c:tx>
            <c:strRef>
              <c:f>'[Interstate Dr.xlsx]Sheet1'!$V$25</c:f>
              <c:strCache>
                <c:ptCount val="1"/>
                <c:pt idx="0">
                  <c:v>L.IRI vs R.IRI</c:v>
                </c:pt>
              </c:strCache>
            </c:strRef>
          </c:tx>
          <c:spPr>
            <a:solidFill>
              <a:schemeClr val="accent4"/>
            </a:solidFill>
            <a:ln>
              <a:noFill/>
            </a:ln>
            <a:effectLst/>
          </c:spPr>
          <c:invertIfNegative val="0"/>
          <c:val>
            <c:numRef>
              <c:f>[1]Sheet1!$V$26:$V$31</c:f>
              <c:numCache>
                <c:formatCode>General</c:formatCode>
                <c:ptCount val="6"/>
                <c:pt idx="0">
                  <c:v>0.70233459999999992</c:v>
                </c:pt>
                <c:pt idx="1">
                  <c:v>0.70628029999999997</c:v>
                </c:pt>
                <c:pt idx="2">
                  <c:v>0.41429849999999968</c:v>
                </c:pt>
                <c:pt idx="3">
                  <c:v>2.0596553999999996</c:v>
                </c:pt>
                <c:pt idx="4">
                  <c:v>1.0692846999999999</c:v>
                </c:pt>
                <c:pt idx="5">
                  <c:v>0.36300439999999945</c:v>
                </c:pt>
              </c:numCache>
            </c:numRef>
          </c:val>
          <c:extLst>
            <c:ext xmlns:c16="http://schemas.microsoft.com/office/drawing/2014/chart" uri="{C3380CC4-5D6E-409C-BE32-E72D297353CC}">
              <c16:uniqueId val="{00000002-01B2-48CF-A096-F3D95A42D168}"/>
            </c:ext>
          </c:extLst>
        </c:ser>
        <c:dLbls>
          <c:dLblPos val="outEnd"/>
          <c:showLegendKey val="0"/>
          <c:showVal val="0"/>
          <c:showCatName val="0"/>
          <c:showSerName val="0"/>
          <c:showPercent val="0"/>
          <c:showBubbleSize val="0"/>
        </c:dLbls>
        <c:gapWidth val="219"/>
        <c:overlap val="-27"/>
        <c:axId val="505597768"/>
        <c:axId val="505589568"/>
        <c:extLst>
          <c:ext xmlns:c15="http://schemas.microsoft.com/office/drawing/2012/chart" uri="{02D57815-91ED-43cb-92C2-25804820EDAC}">
            <c15:filteredBarSeries>
              <c15:ser>
                <c:idx val="0"/>
                <c:order val="0"/>
                <c:tx>
                  <c:strRef>
                    <c:extLst>
                      <c:ext uri="{02D57815-91ED-43cb-92C2-25804820EDAC}">
                        <c15:formulaRef>
                          <c15:sqref>'[Interstate Dr.xlsx]Sheet1'!$S$25</c15:sqref>
                        </c15:formulaRef>
                      </c:ext>
                    </c:extLst>
                    <c:strCache>
                      <c:ptCount val="1"/>
                      <c:pt idx="0">
                        <c:v>Station</c:v>
                      </c:pt>
                    </c:strCache>
                  </c:strRef>
                </c:tx>
                <c:spPr>
                  <a:solidFill>
                    <a:schemeClr val="accent1"/>
                  </a:solidFill>
                  <a:ln>
                    <a:noFill/>
                  </a:ln>
                  <a:effectLst/>
                </c:spPr>
                <c:invertIfNegative val="0"/>
                <c:val>
                  <c:numRef>
                    <c:extLst>
                      <c:ext uri="{02D57815-91ED-43cb-92C2-25804820EDAC}">
                        <c15:formulaRef>
                          <c15:sqref>[1]Sheet1!$S$26:$S$31</c15:sqref>
                        </c15:formulaRef>
                      </c:ext>
                    </c:extLst>
                    <c:numCache>
                      <c:formatCode>General</c:formatCode>
                      <c:ptCount val="6"/>
                      <c:pt idx="0">
                        <c:v>1</c:v>
                      </c:pt>
                      <c:pt idx="1">
                        <c:v>2</c:v>
                      </c:pt>
                      <c:pt idx="2">
                        <c:v>3</c:v>
                      </c:pt>
                      <c:pt idx="3">
                        <c:v>4</c:v>
                      </c:pt>
                      <c:pt idx="4">
                        <c:v>5</c:v>
                      </c:pt>
                      <c:pt idx="5">
                        <c:v>6</c:v>
                      </c:pt>
                    </c:numCache>
                  </c:numRef>
                </c:val>
                <c:extLst>
                  <c:ext xmlns:c16="http://schemas.microsoft.com/office/drawing/2014/chart" uri="{C3380CC4-5D6E-409C-BE32-E72D297353CC}">
                    <c16:uniqueId val="{00000003-01B2-48CF-A096-F3D95A42D168}"/>
                  </c:ext>
                </c:extLst>
              </c15:ser>
            </c15:filteredBarSeries>
          </c:ext>
        </c:extLst>
      </c:barChart>
      <c:catAx>
        <c:axId val="50559776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5589568"/>
        <c:crosses val="autoZero"/>
        <c:auto val="1"/>
        <c:lblAlgn val="ctr"/>
        <c:lblOffset val="100"/>
        <c:noMultiLvlLbl val="0"/>
      </c:catAx>
      <c:valAx>
        <c:axId val="505589568"/>
        <c:scaling>
          <c:orientation val="minMax"/>
          <c:min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5597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irivspci2!$B$2:$B$76</cx:f>
        <cx:lvl ptCount="75" formatCode="General">
          <cx:pt idx="0">14</cx:pt>
          <cx:pt idx="1">16</cx:pt>
          <cx:pt idx="2">21</cx:pt>
          <cx:pt idx="3">25</cx:pt>
          <cx:pt idx="4">26</cx:pt>
          <cx:pt idx="5">29</cx:pt>
          <cx:pt idx="6">32</cx:pt>
          <cx:pt idx="7">32</cx:pt>
          <cx:pt idx="8">35</cx:pt>
          <cx:pt idx="9">36</cx:pt>
          <cx:pt idx="10">37</cx:pt>
          <cx:pt idx="11">37</cx:pt>
          <cx:pt idx="12">37</cx:pt>
          <cx:pt idx="13">38</cx:pt>
          <cx:pt idx="14">39</cx:pt>
          <cx:pt idx="15">40</cx:pt>
          <cx:pt idx="16">40</cx:pt>
          <cx:pt idx="17">40</cx:pt>
          <cx:pt idx="18">43</cx:pt>
          <cx:pt idx="19">43</cx:pt>
          <cx:pt idx="20">44</cx:pt>
          <cx:pt idx="21">44</cx:pt>
          <cx:pt idx="22">44</cx:pt>
          <cx:pt idx="23">44</cx:pt>
          <cx:pt idx="24">46</cx:pt>
          <cx:pt idx="25">46</cx:pt>
          <cx:pt idx="26">47</cx:pt>
          <cx:pt idx="27">49</cx:pt>
          <cx:pt idx="28">49</cx:pt>
          <cx:pt idx="29">50</cx:pt>
          <cx:pt idx="30">50</cx:pt>
          <cx:pt idx="31">50</cx:pt>
          <cx:pt idx="32">51</cx:pt>
          <cx:pt idx="33">52</cx:pt>
          <cx:pt idx="34">52</cx:pt>
          <cx:pt idx="35">52</cx:pt>
          <cx:pt idx="36">53</cx:pt>
          <cx:pt idx="37">53</cx:pt>
          <cx:pt idx="38">53</cx:pt>
          <cx:pt idx="39">54</cx:pt>
          <cx:pt idx="40">56</cx:pt>
          <cx:pt idx="41">56</cx:pt>
          <cx:pt idx="42">60</cx:pt>
          <cx:pt idx="43">63</cx:pt>
          <cx:pt idx="44">63</cx:pt>
          <cx:pt idx="45">63</cx:pt>
          <cx:pt idx="46">64</cx:pt>
          <cx:pt idx="47">64</cx:pt>
          <cx:pt idx="48">65</cx:pt>
          <cx:pt idx="49">67</cx:pt>
          <cx:pt idx="50">67</cx:pt>
          <cx:pt idx="51">67</cx:pt>
          <cx:pt idx="52">67</cx:pt>
          <cx:pt idx="53">67</cx:pt>
          <cx:pt idx="54">68</cx:pt>
          <cx:pt idx="55">70</cx:pt>
          <cx:pt idx="56">70</cx:pt>
          <cx:pt idx="57">70</cx:pt>
          <cx:pt idx="58">70</cx:pt>
          <cx:pt idx="59">71</cx:pt>
          <cx:pt idx="60">72</cx:pt>
          <cx:pt idx="61">75</cx:pt>
          <cx:pt idx="62">76</cx:pt>
          <cx:pt idx="63">85</cx:pt>
          <cx:pt idx="64">88</cx:pt>
          <cx:pt idx="65">90</cx:pt>
          <cx:pt idx="66">90</cx:pt>
          <cx:pt idx="67">91</cx:pt>
          <cx:pt idx="68">92</cx:pt>
          <cx:pt idx="69">92</cx:pt>
          <cx:pt idx="70">93</cx:pt>
          <cx:pt idx="71">94</cx:pt>
          <cx:pt idx="72">95</cx:pt>
          <cx:pt idx="73">97</cx:pt>
          <cx:pt idx="74">99</cx:pt>
        </cx:lvl>
      </cx:numDim>
    </cx:data>
  </cx:chartData>
  <cx:chart>
    <cx:title pos="t" align="ctr" overlay="0">
      <cx:tx>
        <cx:txData>
          <cx:v>Histogram of Streets vs. PCI</cx:v>
        </cx:txData>
      </cx:tx>
      <cx:txPr>
        <a:bodyPr spcFirstLastPara="1" vertOverflow="ellipsis" horzOverflow="overflow" wrap="square" lIns="0" tIns="0" rIns="0" bIns="0" anchor="ctr" anchorCtr="1"/>
        <a:lstStyle/>
        <a:p>
          <a:pPr algn="ctr" rtl="0">
            <a:defRPr sz="900">
              <a:latin typeface="+mn-lt"/>
            </a:defRPr>
          </a:pPr>
          <a:r>
            <a:rPr lang="en-US" sz="900" b="0" i="0" u="none" strike="noStrike" baseline="0">
              <a:solidFill>
                <a:sysClr val="windowText" lastClr="000000">
                  <a:lumMod val="65000"/>
                  <a:lumOff val="35000"/>
                </a:sysClr>
              </a:solidFill>
              <a:latin typeface="+mn-lt"/>
            </a:rPr>
            <a:t>Histogram of Streets vs. PCI</a:t>
          </a:r>
        </a:p>
      </cx:txPr>
    </cx:title>
    <cx:plotArea>
      <cx:plotAreaRegion>
        <cx:series layoutId="clusteredColumn" uniqueId="{9023C429-9D2B-40A4-A899-A86C395828F0}">
          <cx:dataId val="0"/>
          <cx:layoutPr>
            <cx:binning intervalClosed="r"/>
          </cx:layoutPr>
        </cx:series>
      </cx:plotAreaRegion>
      <cx:axis id="0">
        <cx:catScaling gapWidth="0"/>
        <cx:title>
          <cx:tx>
            <cx:txData>
              <cx:v>PCI Ranges</cx:v>
            </cx:txData>
          </cx:tx>
          <cx:txPr>
            <a:bodyPr spcFirstLastPara="1" vertOverflow="ellipsis" horzOverflow="overflow" wrap="square" lIns="0" tIns="0" rIns="0" bIns="0" anchor="ctr" anchorCtr="1"/>
            <a:lstStyle/>
            <a:p>
              <a:pPr algn="ctr" rtl="0">
                <a:defRPr sz="900">
                  <a:latin typeface="+mn-lt"/>
                </a:defRPr>
              </a:pPr>
              <a:r>
                <a:rPr lang="en-US" sz="900" b="0" i="0" u="none" strike="noStrike" baseline="0">
                  <a:solidFill>
                    <a:sysClr val="windowText" lastClr="000000">
                      <a:lumMod val="65000"/>
                      <a:lumOff val="35000"/>
                    </a:sysClr>
                  </a:solidFill>
                  <a:latin typeface="+mn-lt"/>
                </a:rPr>
                <a:t>PCI Ranges</a:t>
              </a:r>
            </a:p>
          </cx:txPr>
        </cx:title>
        <cx:tickLabels/>
        <cx:txPr>
          <a:bodyPr vertOverflow="overflow" horzOverflow="overflow" wrap="square" lIns="0" tIns="0" rIns="0" bIns="0"/>
          <a:lstStyle/>
          <a:p>
            <a:pPr algn="ctr" rtl="0">
              <a:defRPr sz="900" b="0" i="0">
                <a:solidFill>
                  <a:srgbClr val="64686D"/>
                </a:solidFill>
                <a:latin typeface="+mn-lt"/>
                <a:ea typeface="Microsoft Sans Serif" panose="020B0604020202020204" pitchFamily="34" charset="0"/>
                <a:cs typeface="Microsoft Sans Serif" panose="020B0604020202020204" pitchFamily="34" charset="0"/>
              </a:defRPr>
            </a:pPr>
            <a:endParaRPr lang="en-GB" sz="900">
              <a:latin typeface="+mn-lt"/>
            </a:endParaRPr>
          </a:p>
        </cx:txPr>
      </cx:axis>
      <cx:axis id="1">
        <cx:valScaling/>
        <cx:majorGridlines/>
        <cx:tickLabels/>
        <cx:txPr>
          <a:bodyPr vertOverflow="overflow" horzOverflow="overflow" wrap="square" lIns="0" tIns="0" rIns="0" bIns="0"/>
          <a:lstStyle/>
          <a:p>
            <a:pPr algn="ctr" rtl="0">
              <a:defRPr sz="900" b="0" i="0">
                <a:solidFill>
                  <a:srgbClr val="64686D"/>
                </a:solidFill>
                <a:latin typeface="+mn-lt"/>
                <a:ea typeface="Microsoft Sans Serif" panose="020B0604020202020204" pitchFamily="34" charset="0"/>
                <a:cs typeface="Microsoft Sans Serif" panose="020B0604020202020204" pitchFamily="34" charset="0"/>
              </a:defRPr>
            </a:pPr>
            <a:endParaRPr lang="en-GB" sz="900">
              <a:latin typeface="+mn-lt"/>
            </a:endParaRPr>
          </a:p>
        </cx:txPr>
      </cx:axis>
    </cx:plotArea>
  </cx:chart>
  <cx:spPr>
    <a:ln>
      <a:solidFill>
        <a:schemeClr val="bg1"/>
      </a:solidFill>
    </a:ln>
  </cx:spPr>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BE7F71-6EF8-4FBF-8D95-F338AA3BF039}" type="datetimeFigureOut">
              <a:rPr lang="en-GB" smtClean="0"/>
              <a:t>06/12/2019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2C5A3-6530-43DB-8FC3-C19780D7B5F1}" type="slidenum">
              <a:rPr lang="en-GB" smtClean="0"/>
              <a:t>‹#›</a:t>
            </a:fld>
            <a:endParaRPr lang="en-GB"/>
          </a:p>
        </p:txBody>
      </p:sp>
    </p:spTree>
    <p:extLst>
      <p:ext uri="{BB962C8B-B14F-4D97-AF65-F5344CB8AC3E}">
        <p14:creationId xmlns:p14="http://schemas.microsoft.com/office/powerpoint/2010/main" val="4004433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E2C5A3-6530-43DB-8FC3-C19780D7B5F1}" type="slidenum">
              <a:rPr lang="en-GB" smtClean="0"/>
              <a:t>2</a:t>
            </a:fld>
            <a:endParaRPr lang="en-GB"/>
          </a:p>
        </p:txBody>
      </p:sp>
    </p:spTree>
    <p:extLst>
      <p:ext uri="{BB962C8B-B14F-4D97-AF65-F5344CB8AC3E}">
        <p14:creationId xmlns:p14="http://schemas.microsoft.com/office/powerpoint/2010/main" val="3194482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that sedan has two very similar measurements, below in candid </a:t>
            </a:r>
            <a:r>
              <a:rPr lang="en-GB" dirty="0" err="1"/>
              <a:t>colors</a:t>
            </a:r>
            <a:r>
              <a:rPr lang="en-GB" dirty="0"/>
              <a:t>.</a:t>
            </a:r>
          </a:p>
          <a:p>
            <a:r>
              <a:rPr lang="en-GB" dirty="0"/>
              <a:t>SUV with default settings is unreasonably high.</a:t>
            </a:r>
          </a:p>
          <a:p>
            <a:r>
              <a:rPr lang="en-GB" dirty="0"/>
              <a:t>With changed settings it is still giving high results.</a:t>
            </a:r>
          </a:p>
          <a:p>
            <a:endParaRPr lang="en-GB" dirty="0"/>
          </a:p>
          <a:p>
            <a:r>
              <a:rPr lang="en-GB" dirty="0"/>
              <a:t>Since we are getting more consistent and reasonable results with SEDAN </a:t>
            </a:r>
          </a:p>
          <a:p>
            <a:endParaRPr lang="en-GB" dirty="0"/>
          </a:p>
          <a:p>
            <a:r>
              <a:rPr lang="en-GB" dirty="0"/>
              <a:t>(recall 63*IRI(</a:t>
            </a:r>
            <a:r>
              <a:rPr lang="en-GB" dirty="0" err="1"/>
              <a:t>si</a:t>
            </a:r>
            <a:r>
              <a:rPr lang="en-GB" dirty="0"/>
              <a:t>) = in/mi)</a:t>
            </a:r>
          </a:p>
        </p:txBody>
      </p:sp>
      <p:sp>
        <p:nvSpPr>
          <p:cNvPr id="4" name="Slide Number Placeholder 3"/>
          <p:cNvSpPr>
            <a:spLocks noGrp="1"/>
          </p:cNvSpPr>
          <p:nvPr>
            <p:ph type="sldNum" sz="quarter" idx="5"/>
          </p:nvPr>
        </p:nvSpPr>
        <p:spPr/>
        <p:txBody>
          <a:bodyPr/>
          <a:lstStyle/>
          <a:p>
            <a:fld id="{CAE2C5A3-6530-43DB-8FC3-C19780D7B5F1}" type="slidenum">
              <a:rPr lang="en-GB" smtClean="0"/>
              <a:t>11</a:t>
            </a:fld>
            <a:endParaRPr lang="en-GB"/>
          </a:p>
        </p:txBody>
      </p:sp>
    </p:spTree>
    <p:extLst>
      <p:ext uri="{BB962C8B-B14F-4D97-AF65-F5344CB8AC3E}">
        <p14:creationId xmlns:p14="http://schemas.microsoft.com/office/powerpoint/2010/main" val="406218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Choose two streets considering: Low traffic volumes which allow to try low speeds, </a:t>
            </a:r>
          </a:p>
        </p:txBody>
      </p:sp>
      <p:sp>
        <p:nvSpPr>
          <p:cNvPr id="4" name="Slide Number Placeholder 3"/>
          <p:cNvSpPr>
            <a:spLocks noGrp="1"/>
          </p:cNvSpPr>
          <p:nvPr>
            <p:ph type="sldNum" sz="quarter" idx="5"/>
          </p:nvPr>
        </p:nvSpPr>
        <p:spPr/>
        <p:txBody>
          <a:bodyPr/>
          <a:lstStyle/>
          <a:p>
            <a:fld id="{CAE2C5A3-6530-43DB-8FC3-C19780D7B5F1}" type="slidenum">
              <a:rPr lang="en-GB" smtClean="0"/>
              <a:t>12</a:t>
            </a:fld>
            <a:endParaRPr lang="en-GB"/>
          </a:p>
        </p:txBody>
      </p:sp>
    </p:spTree>
    <p:extLst>
      <p:ext uri="{BB962C8B-B14F-4D97-AF65-F5344CB8AC3E}">
        <p14:creationId xmlns:p14="http://schemas.microsoft.com/office/powerpoint/2010/main" val="3571141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Effect of speed is double: Greater accelerations possible, but also shorter wavelengths are registered when going at lower speeds. </a:t>
            </a:r>
          </a:p>
          <a:p>
            <a:r>
              <a:rPr lang="en-GB" dirty="0"/>
              <a:t>Overall the results are similar</a:t>
            </a:r>
          </a:p>
          <a:p>
            <a:r>
              <a:rPr lang="en-GB" dirty="0"/>
              <a:t>However there are relevant differences (10% ) in some stretches</a:t>
            </a:r>
          </a:p>
          <a:p>
            <a:r>
              <a:rPr lang="en-GB" dirty="0"/>
              <a:t>State Street, ACC, shows a bump collected at 30mph not detected at 15mph</a:t>
            </a:r>
          </a:p>
          <a:p>
            <a:r>
              <a:rPr lang="en-GB" dirty="0"/>
              <a:t>So here we can see a bit of the psychological part of the app: when driving at 15mph you don’t avoid any defects, when driving at 30mph you start avoiding things (improvement at the beginning) And lower wavelengths are not captured due to damping system.</a:t>
            </a:r>
          </a:p>
          <a:p>
            <a:r>
              <a:rPr lang="en-GB" dirty="0"/>
              <a:t>Point defect in the road: At </a:t>
            </a:r>
            <a:r>
              <a:rPr lang="en-GB" dirty="0" err="1"/>
              <a:t>satange</a:t>
            </a:r>
            <a:r>
              <a:rPr lang="en-GB" dirty="0"/>
              <a:t> street </a:t>
            </a:r>
            <a:r>
              <a:rPr lang="en-GB" dirty="0" err="1"/>
              <a:t>theres</a:t>
            </a:r>
            <a:r>
              <a:rPr lang="en-GB" dirty="0"/>
              <a:t> a very noticeable sag, which produces a jump in IRI for a specific point, captured twice. </a:t>
            </a:r>
          </a:p>
          <a:p>
            <a:endParaRPr lang="en-GB" dirty="0"/>
          </a:p>
        </p:txBody>
      </p:sp>
      <p:sp>
        <p:nvSpPr>
          <p:cNvPr id="4" name="Slide Number Placeholder 3"/>
          <p:cNvSpPr>
            <a:spLocks noGrp="1"/>
          </p:cNvSpPr>
          <p:nvPr>
            <p:ph type="sldNum" sz="quarter" idx="5"/>
          </p:nvPr>
        </p:nvSpPr>
        <p:spPr/>
        <p:txBody>
          <a:bodyPr/>
          <a:lstStyle/>
          <a:p>
            <a:fld id="{CAE2C5A3-6530-43DB-8FC3-C19780D7B5F1}" type="slidenum">
              <a:rPr lang="en-GB" smtClean="0"/>
              <a:t>13</a:t>
            </a:fld>
            <a:endParaRPr lang="en-GB"/>
          </a:p>
        </p:txBody>
      </p:sp>
    </p:spTree>
    <p:extLst>
      <p:ext uri="{BB962C8B-B14F-4D97-AF65-F5344CB8AC3E}">
        <p14:creationId xmlns:p14="http://schemas.microsoft.com/office/powerpoint/2010/main" val="3494262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compare with the actual measurements from Champaign City, using a profilometer.  Easier in next graph</a:t>
            </a:r>
          </a:p>
        </p:txBody>
      </p:sp>
      <p:sp>
        <p:nvSpPr>
          <p:cNvPr id="4" name="Slide Number Placeholder 3"/>
          <p:cNvSpPr>
            <a:spLocks noGrp="1"/>
          </p:cNvSpPr>
          <p:nvPr>
            <p:ph type="sldNum" sz="quarter" idx="5"/>
          </p:nvPr>
        </p:nvSpPr>
        <p:spPr/>
        <p:txBody>
          <a:bodyPr/>
          <a:lstStyle/>
          <a:p>
            <a:fld id="{CAE2C5A3-6530-43DB-8FC3-C19780D7B5F1}" type="slidenum">
              <a:rPr lang="en-GB" smtClean="0"/>
              <a:t>14</a:t>
            </a:fld>
            <a:endParaRPr lang="en-GB"/>
          </a:p>
        </p:txBody>
      </p:sp>
    </p:spTree>
    <p:extLst>
      <p:ext uri="{BB962C8B-B14F-4D97-AF65-F5344CB8AC3E}">
        <p14:creationId xmlns:p14="http://schemas.microsoft.com/office/powerpoint/2010/main" val="3397896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Averaging our results we see that we are not specifically very on target, but when comparing to the already existing difference between the right and left measured IRI, the averaged results are within a tolerance level of acceptance.  To show this go next:</a:t>
            </a:r>
          </a:p>
        </p:txBody>
      </p:sp>
      <p:sp>
        <p:nvSpPr>
          <p:cNvPr id="4" name="Slide Number Placeholder 3"/>
          <p:cNvSpPr>
            <a:spLocks noGrp="1"/>
          </p:cNvSpPr>
          <p:nvPr>
            <p:ph type="sldNum" sz="quarter" idx="5"/>
          </p:nvPr>
        </p:nvSpPr>
        <p:spPr/>
        <p:txBody>
          <a:bodyPr/>
          <a:lstStyle/>
          <a:p>
            <a:fld id="{CAE2C5A3-6530-43DB-8FC3-C19780D7B5F1}" type="slidenum">
              <a:rPr lang="en-GB" smtClean="0"/>
              <a:t>15</a:t>
            </a:fld>
            <a:endParaRPr lang="en-GB"/>
          </a:p>
        </p:txBody>
      </p:sp>
    </p:spTree>
    <p:extLst>
      <p:ext uri="{BB962C8B-B14F-4D97-AF65-F5344CB8AC3E}">
        <p14:creationId xmlns:p14="http://schemas.microsoft.com/office/powerpoint/2010/main" val="193424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Averaging our results we see that we are not specifically very on target, but when comparing to the already existing difference between the right and left measured IRI, the averaged results are within a tolerance level.</a:t>
            </a:r>
          </a:p>
          <a:p>
            <a:endParaRPr lang="en-GB" dirty="0"/>
          </a:p>
          <a:p>
            <a:r>
              <a:rPr lang="en-GB" dirty="0"/>
              <a:t>How much more would it be reasonable to try to match these values? </a:t>
            </a:r>
          </a:p>
          <a:p>
            <a:endParaRPr lang="en-GB" dirty="0"/>
          </a:p>
          <a:p>
            <a:r>
              <a:rPr lang="en-GB" dirty="0"/>
              <a:t>Looking at the errors absolutely, there's a bigger “error” in State St., however in light it has bigger IRI values, we should consider that relative to the IRI value both have comparable errors.</a:t>
            </a:r>
          </a:p>
          <a:p>
            <a:endParaRPr lang="en-GB" dirty="0"/>
          </a:p>
          <a:p>
            <a:r>
              <a:rPr lang="en-GB" dirty="0"/>
              <a:t>Considering this, we explore some practical applications possible</a:t>
            </a:r>
          </a:p>
        </p:txBody>
      </p:sp>
      <p:sp>
        <p:nvSpPr>
          <p:cNvPr id="4" name="Slide Number Placeholder 3"/>
          <p:cNvSpPr>
            <a:spLocks noGrp="1"/>
          </p:cNvSpPr>
          <p:nvPr>
            <p:ph type="sldNum" sz="quarter" idx="5"/>
          </p:nvPr>
        </p:nvSpPr>
        <p:spPr/>
        <p:txBody>
          <a:bodyPr/>
          <a:lstStyle/>
          <a:p>
            <a:fld id="{CAE2C5A3-6530-43DB-8FC3-C19780D7B5F1}" type="slidenum">
              <a:rPr lang="en-GB" smtClean="0"/>
              <a:t>16</a:t>
            </a:fld>
            <a:endParaRPr lang="en-GB"/>
          </a:p>
        </p:txBody>
      </p:sp>
    </p:spTree>
    <p:extLst>
      <p:ext uri="{BB962C8B-B14F-4D97-AF65-F5344CB8AC3E}">
        <p14:creationId xmlns:p14="http://schemas.microsoft.com/office/powerpoint/2010/main" val="3050198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Bef>
                <a:spcPts val="20"/>
              </a:spcBef>
            </a:pPr>
            <a:r>
              <a:rPr lang="en-US" sz="2400">
                <a:ea typeface="+mn-lt"/>
                <a:cs typeface="+mn-lt"/>
              </a:rPr>
              <a:t>Scheduling:</a:t>
            </a:r>
          </a:p>
          <a:p>
            <a:pPr lvl="1">
              <a:spcBef>
                <a:spcPts val="20"/>
              </a:spcBef>
            </a:pPr>
            <a:r>
              <a:rPr lang="en-US" sz="2400">
                <a:solidFill>
                  <a:srgbClr val="13294B"/>
                </a:solidFill>
                <a:latin typeface="+mn-lt"/>
                <a:ea typeface="+mn-lt"/>
                <a:cs typeface="+mn-lt"/>
              </a:rPr>
              <a:t>They record the condition………….each year</a:t>
            </a:r>
          </a:p>
          <a:p>
            <a:pPr lvl="1">
              <a:spcBef>
                <a:spcPts val="20"/>
              </a:spcBef>
            </a:pPr>
            <a:r>
              <a:rPr lang="en-US" sz="2400">
                <a:solidFill>
                  <a:srgbClr val="13294B"/>
                </a:solidFill>
                <a:latin typeface="+mn-lt"/>
                <a:ea typeface="+mn-lt"/>
                <a:cs typeface="+mn-lt"/>
              </a:rPr>
              <a:t>Then report to Council…………..for contract award, cost and scope of work</a:t>
            </a:r>
          </a:p>
          <a:p>
            <a:pPr lvl="1">
              <a:spcBef>
                <a:spcPts val="20"/>
              </a:spcBef>
            </a:pPr>
            <a:r>
              <a:rPr lang="en-US" sz="2400">
                <a:solidFill>
                  <a:srgbClr val="13294B"/>
                </a:solidFill>
                <a:latin typeface="+mn-lt"/>
                <a:ea typeface="+mn-lt"/>
                <a:cs typeface="+mn-lt"/>
              </a:rPr>
              <a:t>Aim to update information on a regular basis</a:t>
            </a:r>
          </a:p>
          <a:p>
            <a:endParaRPr lang="en-US">
              <a:cs typeface="Calibri"/>
            </a:endParaRPr>
          </a:p>
          <a:p>
            <a:r>
              <a:rPr lang="en-US">
                <a:cs typeface="Calibri"/>
              </a:rPr>
              <a:t>Prioritizing:</a:t>
            </a:r>
          </a:p>
          <a:p>
            <a:pPr lvl="1"/>
            <a:r>
              <a:rPr lang="en-US">
                <a:cs typeface="Calibri"/>
              </a:rPr>
              <a:t>Based on:   current condition, maintenance issues and citizen inputs</a:t>
            </a:r>
          </a:p>
          <a:p>
            <a:pPr lvl="1"/>
            <a:endParaRPr lang="en-US">
              <a:cs typeface="Calibri"/>
            </a:endParaRPr>
          </a:p>
          <a:p>
            <a:pPr lvl="0"/>
            <a:r>
              <a:rPr lang="en-US">
                <a:cs typeface="Calibri"/>
              </a:rPr>
              <a:t>Roughness Consideration:</a:t>
            </a:r>
          </a:p>
          <a:p>
            <a:pPr lvl="1"/>
            <a:r>
              <a:rPr lang="en-US"/>
              <a:t>High volume of the calls regarding maintenance requests......from citizens......for residential streets</a:t>
            </a:r>
          </a:p>
          <a:p>
            <a:pPr lvl="1"/>
            <a:r>
              <a:rPr lang="en-US"/>
              <a:t>Mainly due to ride quality…..discuss about later</a:t>
            </a:r>
          </a:p>
          <a:p>
            <a:pPr lvl="1"/>
            <a:endParaRPr lang="en-US">
              <a:cs typeface="Calibri"/>
            </a:endParaRPr>
          </a:p>
        </p:txBody>
      </p:sp>
      <p:sp>
        <p:nvSpPr>
          <p:cNvPr id="4" name="Slide Number Placeholder 3"/>
          <p:cNvSpPr>
            <a:spLocks noGrp="1"/>
          </p:cNvSpPr>
          <p:nvPr>
            <p:ph type="sldNum" sz="quarter" idx="5"/>
          </p:nvPr>
        </p:nvSpPr>
        <p:spPr/>
        <p:txBody>
          <a:bodyPr/>
          <a:lstStyle/>
          <a:p>
            <a:fld id="{CAE2C5A3-6530-43DB-8FC3-C19780D7B5F1}" type="slidenum">
              <a:rPr lang="en-GB" smtClean="0"/>
              <a:t>17</a:t>
            </a:fld>
            <a:endParaRPr lang="en-GB"/>
          </a:p>
        </p:txBody>
      </p:sp>
    </p:spTree>
    <p:extLst>
      <p:ext uri="{BB962C8B-B14F-4D97-AF65-F5344CB8AC3E}">
        <p14:creationId xmlns:p14="http://schemas.microsoft.com/office/powerpoint/2010/main" val="3808616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AE2C5A3-6530-43DB-8FC3-C19780D7B5F1}" type="slidenum">
              <a:rPr lang="en-GB" smtClean="0"/>
              <a:t>18</a:t>
            </a:fld>
            <a:endParaRPr lang="en-GB"/>
          </a:p>
        </p:txBody>
      </p:sp>
    </p:spTree>
    <p:extLst>
      <p:ext uri="{BB962C8B-B14F-4D97-AF65-F5344CB8AC3E}">
        <p14:creationId xmlns:p14="http://schemas.microsoft.com/office/powerpoint/2010/main" val="2700998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a:t>PCI:</a:t>
            </a:r>
          </a:p>
          <a:p>
            <a:pPr marL="342900" lvl="0" indent="-342900">
              <a:buFontTx/>
              <a:buChar char="-"/>
            </a:pPr>
            <a:r>
              <a:rPr lang="en-US" sz="2400"/>
              <a:t>Latest available data is from 2017</a:t>
            </a:r>
          </a:p>
        </p:txBody>
      </p:sp>
      <p:sp>
        <p:nvSpPr>
          <p:cNvPr id="4" name="Slide Number Placeholder 3"/>
          <p:cNvSpPr>
            <a:spLocks noGrp="1"/>
          </p:cNvSpPr>
          <p:nvPr>
            <p:ph type="sldNum" sz="quarter" idx="5"/>
          </p:nvPr>
        </p:nvSpPr>
        <p:spPr/>
        <p:txBody>
          <a:bodyPr/>
          <a:lstStyle/>
          <a:p>
            <a:fld id="{CAE2C5A3-6530-43DB-8FC3-C19780D7B5F1}" type="slidenum">
              <a:rPr lang="en-GB" smtClean="0"/>
              <a:t>19</a:t>
            </a:fld>
            <a:endParaRPr lang="en-GB"/>
          </a:p>
        </p:txBody>
      </p:sp>
    </p:spTree>
    <p:extLst>
      <p:ext uri="{BB962C8B-B14F-4D97-AF65-F5344CB8AC3E}">
        <p14:creationId xmlns:p14="http://schemas.microsoft.com/office/powerpoint/2010/main" val="474201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E2C5A3-6530-43DB-8FC3-C19780D7B5F1}" type="slidenum">
              <a:rPr lang="en-GB" smtClean="0"/>
              <a:t>22</a:t>
            </a:fld>
            <a:endParaRPr lang="en-GB"/>
          </a:p>
        </p:txBody>
      </p:sp>
    </p:spTree>
    <p:extLst>
      <p:ext uri="{BB962C8B-B14F-4D97-AF65-F5344CB8AC3E}">
        <p14:creationId xmlns:p14="http://schemas.microsoft.com/office/powerpoint/2010/main" val="2337841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E2C5A3-6530-43DB-8FC3-C19780D7B5F1}" type="slidenum">
              <a:rPr lang="en-GB" smtClean="0"/>
              <a:t>3</a:t>
            </a:fld>
            <a:endParaRPr lang="en-GB"/>
          </a:p>
        </p:txBody>
      </p:sp>
    </p:spTree>
    <p:extLst>
      <p:ext uri="{BB962C8B-B14F-4D97-AF65-F5344CB8AC3E}">
        <p14:creationId xmlns:p14="http://schemas.microsoft.com/office/powerpoint/2010/main" val="2425377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E2C5A3-6530-43DB-8FC3-C19780D7B5F1}" type="slidenum">
              <a:rPr lang="en-GB" smtClean="0"/>
              <a:t>4</a:t>
            </a:fld>
            <a:endParaRPr lang="en-GB"/>
          </a:p>
        </p:txBody>
      </p:sp>
    </p:spTree>
    <p:extLst>
      <p:ext uri="{BB962C8B-B14F-4D97-AF65-F5344CB8AC3E}">
        <p14:creationId xmlns:p14="http://schemas.microsoft.com/office/powerpoint/2010/main" val="105146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E2C5A3-6530-43DB-8FC3-C19780D7B5F1}" type="slidenum">
              <a:rPr lang="en-GB" smtClean="0"/>
              <a:t>5</a:t>
            </a:fld>
            <a:endParaRPr lang="en-GB"/>
          </a:p>
        </p:txBody>
      </p:sp>
    </p:spTree>
    <p:extLst>
      <p:ext uri="{BB962C8B-B14F-4D97-AF65-F5344CB8AC3E}">
        <p14:creationId xmlns:p14="http://schemas.microsoft.com/office/powerpoint/2010/main" val="71866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once we have this software for which we overall understand how it works, we want to test it. Of course, we want to measure how it performs with </a:t>
            </a:r>
            <a:r>
              <a:rPr lang="es-AR"/>
              <a:t>“Real </a:t>
            </a:r>
            <a:r>
              <a:rPr lang="es-AR" err="1"/>
              <a:t>measurements</a:t>
            </a:r>
            <a:r>
              <a:rPr lang="es-AR"/>
              <a:t>”, so </a:t>
            </a:r>
            <a:r>
              <a:rPr lang="es-AR" err="1"/>
              <a:t>we</a:t>
            </a:r>
            <a:r>
              <a:rPr lang="es-AR"/>
              <a:t> </a:t>
            </a:r>
            <a:r>
              <a:rPr lang="es-AR" err="1"/>
              <a:t>go</a:t>
            </a:r>
            <a:r>
              <a:rPr lang="es-AR"/>
              <a:t> and </a:t>
            </a:r>
            <a:r>
              <a:rPr lang="es-AR" err="1"/>
              <a:t>speak</a:t>
            </a:r>
            <a:r>
              <a:rPr lang="es-AR"/>
              <a:t> </a:t>
            </a:r>
            <a:r>
              <a:rPr lang="es-AR" err="1"/>
              <a:t>with</a:t>
            </a:r>
            <a:r>
              <a:rPr lang="es-AR"/>
              <a:t> the </a:t>
            </a:r>
            <a:r>
              <a:rPr lang="es-AR" err="1"/>
              <a:t>people</a:t>
            </a:r>
            <a:r>
              <a:rPr lang="es-AR"/>
              <a:t> at Champaign </a:t>
            </a:r>
            <a:r>
              <a:rPr lang="es-AR" err="1"/>
              <a:t>public</a:t>
            </a:r>
            <a:r>
              <a:rPr lang="es-AR"/>
              <a:t> Works. </a:t>
            </a:r>
            <a:r>
              <a:rPr lang="es-AR" err="1"/>
              <a:t>We</a:t>
            </a:r>
            <a:r>
              <a:rPr lang="es-AR"/>
              <a:t> </a:t>
            </a:r>
            <a:r>
              <a:rPr lang="es-AR" err="1"/>
              <a:t>get</a:t>
            </a:r>
            <a:r>
              <a:rPr lang="es-AR"/>
              <a:t> </a:t>
            </a:r>
            <a:r>
              <a:rPr lang="es-AR" err="1"/>
              <a:t>their</a:t>
            </a:r>
            <a:r>
              <a:rPr lang="es-AR"/>
              <a:t> </a:t>
            </a:r>
            <a:r>
              <a:rPr lang="es-AR" err="1"/>
              <a:t>professionaly</a:t>
            </a:r>
            <a:r>
              <a:rPr lang="es-AR"/>
              <a:t> </a:t>
            </a:r>
            <a:r>
              <a:rPr lang="es-AR" err="1"/>
              <a:t>measured</a:t>
            </a:r>
            <a:r>
              <a:rPr lang="es-AR"/>
              <a:t> IRI data, </a:t>
            </a:r>
            <a:r>
              <a:rPr lang="es-AR" err="1"/>
              <a:t>taken</a:t>
            </a:r>
            <a:r>
              <a:rPr lang="es-AR"/>
              <a:t> </a:t>
            </a:r>
            <a:r>
              <a:rPr lang="es-AR" err="1"/>
              <a:t>by</a:t>
            </a:r>
            <a:r>
              <a:rPr lang="es-AR"/>
              <a:t> </a:t>
            </a:r>
            <a:r>
              <a:rPr lang="es-AR" err="1"/>
              <a:t>Aptech</a:t>
            </a:r>
            <a:r>
              <a:rPr lang="es-AR"/>
              <a:t> </a:t>
            </a:r>
            <a:r>
              <a:rPr lang="es-AR" err="1"/>
              <a:t>during</a:t>
            </a:r>
            <a:r>
              <a:rPr lang="es-AR"/>
              <a:t> the </a:t>
            </a:r>
            <a:r>
              <a:rPr lang="es-AR" err="1"/>
              <a:t>summer</a:t>
            </a:r>
            <a:r>
              <a:rPr lang="es-AR"/>
              <a:t>. </a:t>
            </a:r>
          </a:p>
          <a:p>
            <a:r>
              <a:rPr lang="es-AR" err="1"/>
              <a:t>But</a:t>
            </a:r>
            <a:r>
              <a:rPr lang="es-AR"/>
              <a:t> </a:t>
            </a:r>
            <a:r>
              <a:rPr lang="es-AR" err="1"/>
              <a:t>before</a:t>
            </a:r>
            <a:r>
              <a:rPr lang="es-AR"/>
              <a:t> </a:t>
            </a:r>
            <a:r>
              <a:rPr lang="es-AR" err="1"/>
              <a:t>even</a:t>
            </a:r>
            <a:r>
              <a:rPr lang="es-AR"/>
              <a:t> </a:t>
            </a:r>
            <a:r>
              <a:rPr lang="es-AR" err="1"/>
              <a:t>comparing</a:t>
            </a:r>
            <a:r>
              <a:rPr lang="es-AR"/>
              <a:t> </a:t>
            </a:r>
            <a:r>
              <a:rPr lang="es-AR" err="1"/>
              <a:t>that</a:t>
            </a:r>
            <a:r>
              <a:rPr lang="es-AR"/>
              <a:t>, do </a:t>
            </a:r>
            <a:r>
              <a:rPr lang="es-AR" err="1"/>
              <a:t>we</a:t>
            </a:r>
            <a:r>
              <a:rPr lang="es-AR"/>
              <a:t> </a:t>
            </a:r>
            <a:r>
              <a:rPr lang="es-AR" err="1"/>
              <a:t>even</a:t>
            </a:r>
            <a:r>
              <a:rPr lang="es-AR"/>
              <a:t> </a:t>
            </a:r>
            <a:r>
              <a:rPr lang="es-AR" err="1"/>
              <a:t>know</a:t>
            </a:r>
            <a:r>
              <a:rPr lang="es-AR"/>
              <a:t> </a:t>
            </a:r>
            <a:r>
              <a:rPr lang="es-AR" err="1"/>
              <a:t>if</a:t>
            </a:r>
            <a:r>
              <a:rPr lang="es-AR"/>
              <a:t> the </a:t>
            </a:r>
            <a:r>
              <a:rPr lang="es-AR" err="1"/>
              <a:t>results</a:t>
            </a:r>
            <a:r>
              <a:rPr lang="es-AR"/>
              <a:t> </a:t>
            </a:r>
            <a:r>
              <a:rPr lang="es-AR" err="1"/>
              <a:t>of</a:t>
            </a:r>
            <a:r>
              <a:rPr lang="es-AR"/>
              <a:t> the app </a:t>
            </a:r>
            <a:r>
              <a:rPr lang="es-AR" err="1"/>
              <a:t>itself</a:t>
            </a:r>
            <a:r>
              <a:rPr lang="es-AR"/>
              <a:t> are </a:t>
            </a:r>
            <a:r>
              <a:rPr lang="es-AR" err="1"/>
              <a:t>consistent</a:t>
            </a:r>
            <a:r>
              <a:rPr lang="en-GB"/>
              <a:t>? We know that there are mechanical factors that could impact accelerometer. We know there are multiple settings that could influence the measurements. How do we go about this?</a:t>
            </a:r>
          </a:p>
        </p:txBody>
      </p:sp>
      <p:sp>
        <p:nvSpPr>
          <p:cNvPr id="4" name="Slide Number Placeholder 3"/>
          <p:cNvSpPr>
            <a:spLocks noGrp="1"/>
          </p:cNvSpPr>
          <p:nvPr>
            <p:ph type="sldNum" sz="quarter" idx="5"/>
          </p:nvPr>
        </p:nvSpPr>
        <p:spPr/>
        <p:txBody>
          <a:bodyPr/>
          <a:lstStyle/>
          <a:p>
            <a:fld id="{CAE2C5A3-6530-43DB-8FC3-C19780D7B5F1}" type="slidenum">
              <a:rPr lang="en-GB" smtClean="0"/>
              <a:t>6</a:t>
            </a:fld>
            <a:endParaRPr lang="en-GB"/>
          </a:p>
        </p:txBody>
      </p:sp>
    </p:spTree>
    <p:extLst>
      <p:ext uri="{BB962C8B-B14F-4D97-AF65-F5344CB8AC3E}">
        <p14:creationId xmlns:p14="http://schemas.microsoft.com/office/powerpoint/2010/main" val="271473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once we have this software for which we overall understand how it works, we want to test it. Of course, we want to measure how it performs with </a:t>
            </a:r>
            <a:r>
              <a:rPr lang="es-AR" dirty="0"/>
              <a:t>“Real </a:t>
            </a:r>
            <a:r>
              <a:rPr lang="es-AR" dirty="0" err="1"/>
              <a:t>measurements</a:t>
            </a:r>
            <a:r>
              <a:rPr lang="es-AR" dirty="0"/>
              <a:t>”, so </a:t>
            </a:r>
            <a:r>
              <a:rPr lang="es-AR" dirty="0" err="1"/>
              <a:t>we</a:t>
            </a:r>
            <a:r>
              <a:rPr lang="es-AR" dirty="0"/>
              <a:t> </a:t>
            </a:r>
            <a:r>
              <a:rPr lang="es-AR" dirty="0" err="1"/>
              <a:t>go</a:t>
            </a:r>
            <a:r>
              <a:rPr lang="es-AR" dirty="0"/>
              <a:t> and </a:t>
            </a:r>
            <a:r>
              <a:rPr lang="es-AR" dirty="0" err="1"/>
              <a:t>speak</a:t>
            </a:r>
            <a:r>
              <a:rPr lang="es-AR" dirty="0"/>
              <a:t> </a:t>
            </a:r>
            <a:r>
              <a:rPr lang="es-AR" dirty="0" err="1"/>
              <a:t>with</a:t>
            </a:r>
            <a:r>
              <a:rPr lang="es-AR" dirty="0"/>
              <a:t> the </a:t>
            </a:r>
            <a:r>
              <a:rPr lang="es-AR" dirty="0" err="1"/>
              <a:t>people</a:t>
            </a:r>
            <a:r>
              <a:rPr lang="es-AR" dirty="0"/>
              <a:t> at Champaign </a:t>
            </a:r>
            <a:r>
              <a:rPr lang="es-AR" dirty="0" err="1"/>
              <a:t>public</a:t>
            </a:r>
            <a:r>
              <a:rPr lang="es-AR" dirty="0"/>
              <a:t> Works. </a:t>
            </a:r>
            <a:r>
              <a:rPr lang="es-AR" dirty="0" err="1"/>
              <a:t>We</a:t>
            </a:r>
            <a:r>
              <a:rPr lang="es-AR" dirty="0"/>
              <a:t> </a:t>
            </a:r>
            <a:r>
              <a:rPr lang="es-AR" dirty="0" err="1"/>
              <a:t>get</a:t>
            </a:r>
            <a:r>
              <a:rPr lang="es-AR" dirty="0"/>
              <a:t> </a:t>
            </a:r>
            <a:r>
              <a:rPr lang="es-AR" dirty="0" err="1"/>
              <a:t>their</a:t>
            </a:r>
            <a:r>
              <a:rPr lang="es-AR" dirty="0"/>
              <a:t> </a:t>
            </a:r>
            <a:r>
              <a:rPr lang="es-AR" dirty="0" err="1"/>
              <a:t>professionaly</a:t>
            </a:r>
            <a:r>
              <a:rPr lang="es-AR" dirty="0"/>
              <a:t> </a:t>
            </a:r>
            <a:r>
              <a:rPr lang="es-AR" dirty="0" err="1"/>
              <a:t>measured</a:t>
            </a:r>
            <a:r>
              <a:rPr lang="es-AR" dirty="0"/>
              <a:t> IRI data, </a:t>
            </a:r>
            <a:r>
              <a:rPr lang="es-AR" dirty="0" err="1"/>
              <a:t>taken</a:t>
            </a:r>
            <a:r>
              <a:rPr lang="es-AR" dirty="0"/>
              <a:t> </a:t>
            </a:r>
            <a:r>
              <a:rPr lang="es-AR" dirty="0" err="1"/>
              <a:t>by</a:t>
            </a:r>
            <a:r>
              <a:rPr lang="es-AR" dirty="0"/>
              <a:t> </a:t>
            </a:r>
            <a:r>
              <a:rPr lang="es-AR" dirty="0" err="1"/>
              <a:t>Aptech</a:t>
            </a:r>
            <a:r>
              <a:rPr lang="es-AR" dirty="0"/>
              <a:t> </a:t>
            </a:r>
            <a:r>
              <a:rPr lang="es-AR" dirty="0" err="1"/>
              <a:t>during</a:t>
            </a:r>
            <a:r>
              <a:rPr lang="es-AR" dirty="0"/>
              <a:t> the </a:t>
            </a:r>
            <a:r>
              <a:rPr lang="es-AR" dirty="0" err="1"/>
              <a:t>summer</a:t>
            </a:r>
            <a:r>
              <a:rPr lang="es-AR" dirty="0"/>
              <a:t>. </a:t>
            </a:r>
          </a:p>
          <a:p>
            <a:endParaRPr lang="es-AR" dirty="0"/>
          </a:p>
          <a:p>
            <a:r>
              <a:rPr lang="es-AR" dirty="0" err="1"/>
              <a:t>But</a:t>
            </a:r>
            <a:r>
              <a:rPr lang="es-AR" dirty="0"/>
              <a:t> </a:t>
            </a:r>
            <a:r>
              <a:rPr lang="es-AR" dirty="0" err="1"/>
              <a:t>before</a:t>
            </a:r>
            <a:r>
              <a:rPr lang="es-AR" dirty="0"/>
              <a:t> </a:t>
            </a:r>
            <a:r>
              <a:rPr lang="es-AR" dirty="0" err="1"/>
              <a:t>even</a:t>
            </a:r>
            <a:r>
              <a:rPr lang="es-AR" dirty="0"/>
              <a:t> </a:t>
            </a:r>
            <a:r>
              <a:rPr lang="es-AR" dirty="0" err="1"/>
              <a:t>comparing</a:t>
            </a:r>
            <a:r>
              <a:rPr lang="es-AR" dirty="0"/>
              <a:t> </a:t>
            </a:r>
            <a:r>
              <a:rPr lang="es-AR" dirty="0" err="1"/>
              <a:t>that</a:t>
            </a:r>
            <a:r>
              <a:rPr lang="es-AR" dirty="0"/>
              <a:t>, do </a:t>
            </a:r>
            <a:r>
              <a:rPr lang="es-AR" dirty="0" err="1"/>
              <a:t>we</a:t>
            </a:r>
            <a:r>
              <a:rPr lang="es-AR" dirty="0"/>
              <a:t> </a:t>
            </a:r>
            <a:r>
              <a:rPr lang="es-AR" dirty="0" err="1"/>
              <a:t>even</a:t>
            </a:r>
            <a:r>
              <a:rPr lang="es-AR" dirty="0"/>
              <a:t> </a:t>
            </a:r>
            <a:r>
              <a:rPr lang="es-AR" dirty="0" err="1"/>
              <a:t>know</a:t>
            </a:r>
            <a:r>
              <a:rPr lang="es-AR" dirty="0"/>
              <a:t> </a:t>
            </a:r>
            <a:r>
              <a:rPr lang="es-AR" dirty="0" err="1"/>
              <a:t>if</a:t>
            </a:r>
            <a:r>
              <a:rPr lang="es-AR" dirty="0"/>
              <a:t> the </a:t>
            </a:r>
            <a:r>
              <a:rPr lang="es-AR" dirty="0" err="1"/>
              <a:t>results</a:t>
            </a:r>
            <a:r>
              <a:rPr lang="es-AR" dirty="0"/>
              <a:t> </a:t>
            </a:r>
            <a:r>
              <a:rPr lang="es-AR" dirty="0" err="1"/>
              <a:t>of</a:t>
            </a:r>
            <a:r>
              <a:rPr lang="es-AR" dirty="0"/>
              <a:t> the app </a:t>
            </a:r>
            <a:r>
              <a:rPr lang="es-AR" dirty="0" err="1"/>
              <a:t>itself</a:t>
            </a:r>
            <a:r>
              <a:rPr lang="es-AR" dirty="0"/>
              <a:t> are </a:t>
            </a:r>
            <a:r>
              <a:rPr lang="es-AR" dirty="0" err="1"/>
              <a:t>consistent</a:t>
            </a:r>
            <a:r>
              <a:rPr lang="en-GB" dirty="0"/>
              <a:t>? We know that there are mechanical factors that could impact accelerometer. We know there are multiple settings that could influence the measurements. How do we go about testing this?</a:t>
            </a:r>
          </a:p>
          <a:p>
            <a:endParaRPr lang="en-GB" dirty="0"/>
          </a:p>
          <a:p>
            <a:r>
              <a:rPr lang="en-GB" dirty="0"/>
              <a:t>We compare within our </a:t>
            </a:r>
            <a:r>
              <a:rPr lang="en-GB" dirty="0" err="1"/>
              <a:t>measurmenets</a:t>
            </a:r>
            <a:r>
              <a:rPr lang="en-GB" dirty="0"/>
              <a:t> and with </a:t>
            </a:r>
            <a:r>
              <a:rPr lang="en-GB" dirty="0" err="1"/>
              <a:t>champaigns</a:t>
            </a:r>
            <a:r>
              <a:rPr lang="en-GB" dirty="0"/>
              <a:t>.</a:t>
            </a:r>
          </a:p>
          <a:p>
            <a:endParaRPr lang="en-GB" dirty="0"/>
          </a:p>
        </p:txBody>
      </p:sp>
      <p:sp>
        <p:nvSpPr>
          <p:cNvPr id="4" name="Slide Number Placeholder 3"/>
          <p:cNvSpPr>
            <a:spLocks noGrp="1"/>
          </p:cNvSpPr>
          <p:nvPr>
            <p:ph type="sldNum" sz="quarter" idx="5"/>
          </p:nvPr>
        </p:nvSpPr>
        <p:spPr/>
        <p:txBody>
          <a:bodyPr/>
          <a:lstStyle/>
          <a:p>
            <a:fld id="{CAE2C5A3-6530-43DB-8FC3-C19780D7B5F1}" type="slidenum">
              <a:rPr lang="en-GB" smtClean="0"/>
              <a:t>7</a:t>
            </a:fld>
            <a:endParaRPr lang="en-GB"/>
          </a:p>
        </p:txBody>
      </p:sp>
    </p:spTree>
    <p:extLst>
      <p:ext uri="{BB962C8B-B14F-4D97-AF65-F5344CB8AC3E}">
        <p14:creationId xmlns:p14="http://schemas.microsoft.com/office/powerpoint/2010/main" val="348374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our limited time, we draw a scope. We will vary the following variables and analyse the impact.</a:t>
            </a:r>
          </a:p>
          <a:p>
            <a:endParaRPr lang="en-GB" dirty="0"/>
          </a:p>
          <a:p>
            <a:r>
              <a:rPr lang="en-GB" dirty="0"/>
              <a:t>Chose Car type: Due to different suspension</a:t>
            </a:r>
          </a:p>
          <a:p>
            <a:r>
              <a:rPr lang="en-GB" dirty="0"/>
              <a:t>Choose speed: possible different impact on wavelengths captured</a:t>
            </a:r>
          </a:p>
          <a:p>
            <a:r>
              <a:rPr lang="en-GB" dirty="0"/>
              <a:t>Surface type: Possible difference due to construction, or state of the road </a:t>
            </a:r>
          </a:p>
        </p:txBody>
      </p:sp>
      <p:sp>
        <p:nvSpPr>
          <p:cNvPr id="4" name="Slide Number Placeholder 3"/>
          <p:cNvSpPr>
            <a:spLocks noGrp="1"/>
          </p:cNvSpPr>
          <p:nvPr>
            <p:ph type="sldNum" sz="quarter" idx="5"/>
          </p:nvPr>
        </p:nvSpPr>
        <p:spPr/>
        <p:txBody>
          <a:bodyPr/>
          <a:lstStyle/>
          <a:p>
            <a:fld id="{CAE2C5A3-6530-43DB-8FC3-C19780D7B5F1}" type="slidenum">
              <a:rPr lang="en-GB" smtClean="0"/>
              <a:t>8</a:t>
            </a:fld>
            <a:endParaRPr lang="en-GB"/>
          </a:p>
        </p:txBody>
      </p:sp>
    </p:spTree>
    <p:extLst>
      <p:ext uri="{BB962C8B-B14F-4D97-AF65-F5344CB8AC3E}">
        <p14:creationId xmlns:p14="http://schemas.microsoft.com/office/powerpoint/2010/main" val="316366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is the car type, we have the following two possibilities, an Hyundai Tucson and a Toyota Celica.</a:t>
            </a:r>
          </a:p>
          <a:p>
            <a:endParaRPr lang="en-GB" dirty="0"/>
          </a:p>
          <a:p>
            <a:r>
              <a:rPr lang="en-GB" dirty="0"/>
              <a:t>We know from the app to expect different results.</a:t>
            </a:r>
          </a:p>
          <a:p>
            <a:endParaRPr lang="en-GB" dirty="0"/>
          </a:p>
          <a:p>
            <a:r>
              <a:rPr lang="en-GB" dirty="0"/>
              <a:t> Where do we try them?</a:t>
            </a:r>
          </a:p>
        </p:txBody>
      </p:sp>
      <p:sp>
        <p:nvSpPr>
          <p:cNvPr id="4" name="Slide Number Placeholder 3"/>
          <p:cNvSpPr>
            <a:spLocks noGrp="1"/>
          </p:cNvSpPr>
          <p:nvPr>
            <p:ph type="sldNum" sz="quarter" idx="5"/>
          </p:nvPr>
        </p:nvSpPr>
        <p:spPr/>
        <p:txBody>
          <a:bodyPr/>
          <a:lstStyle/>
          <a:p>
            <a:fld id="{CAE2C5A3-6530-43DB-8FC3-C19780D7B5F1}" type="slidenum">
              <a:rPr lang="en-GB" smtClean="0"/>
              <a:t>9</a:t>
            </a:fld>
            <a:endParaRPr lang="en-GB"/>
          </a:p>
        </p:txBody>
      </p:sp>
    </p:spTree>
    <p:extLst>
      <p:ext uri="{BB962C8B-B14F-4D97-AF65-F5344CB8AC3E}">
        <p14:creationId xmlns:p14="http://schemas.microsoft.com/office/powerpoint/2010/main" val="3235910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is the car type, we have the following two possibilities, an SUV and a Sedan.</a:t>
            </a:r>
          </a:p>
          <a:p>
            <a:r>
              <a:rPr lang="en-GB" dirty="0"/>
              <a:t>We know from the app to expect different results.</a:t>
            </a:r>
          </a:p>
          <a:p>
            <a:endParaRPr lang="en-GB" dirty="0"/>
          </a:p>
          <a:p>
            <a:r>
              <a:rPr lang="en-GB" dirty="0"/>
              <a:t>We try them on Windsor road, low traffic volume and good conditions. Southeast Champaign, 1 mile approx. between </a:t>
            </a:r>
            <a:r>
              <a:rPr lang="en-GB" dirty="0" err="1"/>
              <a:t>philo</a:t>
            </a:r>
            <a:r>
              <a:rPr lang="en-GB" dirty="0"/>
              <a:t> and vine.</a:t>
            </a:r>
          </a:p>
        </p:txBody>
      </p:sp>
      <p:sp>
        <p:nvSpPr>
          <p:cNvPr id="4" name="Slide Number Placeholder 3"/>
          <p:cNvSpPr>
            <a:spLocks noGrp="1"/>
          </p:cNvSpPr>
          <p:nvPr>
            <p:ph type="sldNum" sz="quarter" idx="5"/>
          </p:nvPr>
        </p:nvSpPr>
        <p:spPr/>
        <p:txBody>
          <a:bodyPr/>
          <a:lstStyle/>
          <a:p>
            <a:fld id="{CAE2C5A3-6530-43DB-8FC3-C19780D7B5F1}" type="slidenum">
              <a:rPr lang="en-GB" smtClean="0"/>
              <a:t>10</a:t>
            </a:fld>
            <a:endParaRPr lang="en-GB"/>
          </a:p>
        </p:txBody>
      </p:sp>
    </p:spTree>
    <p:extLst>
      <p:ext uri="{BB962C8B-B14F-4D97-AF65-F5344CB8AC3E}">
        <p14:creationId xmlns:p14="http://schemas.microsoft.com/office/powerpoint/2010/main" val="3936343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1344" y="5965187"/>
            <a:ext cx="2370617" cy="411480"/>
          </a:xfrm>
          <a:prstGeom prst="rect">
            <a:avLst/>
          </a:prstGeom>
        </p:spPr>
      </p:pic>
    </p:spTree>
    <p:extLst>
      <p:ext uri="{BB962C8B-B14F-4D97-AF65-F5344CB8AC3E}">
        <p14:creationId xmlns:p14="http://schemas.microsoft.com/office/powerpoint/2010/main" val="305516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6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209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32913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microsoft.com/office/2014/relationships/chartEx" Target="../charts/chartEx1.xml"/><Relationship Id="rId7"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wikivisually.com/wiki/Terrex" TargetMode="External"/><Relationship Id="rId3" Type="http://schemas.openxmlformats.org/officeDocument/2006/relationships/image" Target="../media/image12.jpe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pixabay.com/en/road-asphalt-sky-horizon-direction-1031702/" TargetMode="External"/><Relationship Id="rId5" Type="http://schemas.openxmlformats.org/officeDocument/2006/relationships/image" Target="../media/image13.jpeg"/><Relationship Id="rId4" Type="http://schemas.openxmlformats.org/officeDocument/2006/relationships/hyperlink" Target="https://www.vectorstock.com/royalty-free-vector/speed-gauge-flat-icon-symbol-vector-2267004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825006" y="1588656"/>
            <a:ext cx="4565914" cy="202225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a:solidFill>
                  <a:schemeClr val="bg1"/>
                </a:solidFill>
                <a:latin typeface="Georgia" charset="0"/>
                <a:ea typeface="Georgia" charset="0"/>
                <a:cs typeface="Georgia" charset="0"/>
              </a:rPr>
              <a:t>IRI Mobile Measuring</a:t>
            </a:r>
          </a:p>
        </p:txBody>
      </p:sp>
      <p:sp>
        <p:nvSpPr>
          <p:cNvPr id="7" name="TextBox 6"/>
          <p:cNvSpPr txBox="1"/>
          <p:nvPr/>
        </p:nvSpPr>
        <p:spPr>
          <a:xfrm>
            <a:off x="5825005" y="3610912"/>
            <a:ext cx="6577100" cy="400110"/>
          </a:xfrm>
          <a:prstGeom prst="rect">
            <a:avLst/>
          </a:prstGeom>
          <a:noFill/>
        </p:spPr>
        <p:txBody>
          <a:bodyPr wrap="square" rtlCol="0">
            <a:spAutoFit/>
          </a:bodyPr>
          <a:lstStyle/>
          <a:p>
            <a:r>
              <a:rPr lang="en-US" sz="2000">
                <a:solidFill>
                  <a:schemeClr val="bg1"/>
                </a:solidFill>
                <a:latin typeface="Calibri" charset="0"/>
                <a:ea typeface="Calibri" charset="0"/>
                <a:cs typeface="Calibri" charset="0"/>
              </a:rPr>
              <a:t>CEE508: Pavement Rehabilitation and Maintenance</a:t>
            </a:r>
          </a:p>
        </p:txBody>
      </p:sp>
      <p:sp>
        <p:nvSpPr>
          <p:cNvPr id="4" name="TextBox 3">
            <a:extLst>
              <a:ext uri="{FF2B5EF4-FFF2-40B4-BE49-F238E27FC236}">
                <a16:creationId xmlns:a16="http://schemas.microsoft.com/office/drawing/2014/main" id="{30EA0538-25E5-485D-B56A-DF85F730DC0A}"/>
              </a:ext>
            </a:extLst>
          </p:cNvPr>
          <p:cNvSpPr txBox="1"/>
          <p:nvPr/>
        </p:nvSpPr>
        <p:spPr>
          <a:xfrm>
            <a:off x="5819463" y="4890071"/>
            <a:ext cx="6577100" cy="1200329"/>
          </a:xfrm>
          <a:prstGeom prst="rect">
            <a:avLst/>
          </a:prstGeom>
          <a:noFill/>
        </p:spPr>
        <p:txBody>
          <a:bodyPr wrap="square" rtlCol="0" anchor="t">
            <a:spAutoFit/>
          </a:bodyPr>
          <a:lstStyle/>
          <a:p>
            <a:r>
              <a:rPr lang="en-US" sz="2400" b="1">
                <a:solidFill>
                  <a:schemeClr val="bg1"/>
                </a:solidFill>
                <a:latin typeface="Georgia"/>
              </a:rPr>
              <a:t>GROUP 5</a:t>
            </a:r>
          </a:p>
          <a:p>
            <a:endParaRPr lang="en-US" sz="2400" b="1">
              <a:solidFill>
                <a:schemeClr val="bg1"/>
              </a:solidFill>
              <a:latin typeface="Georgia" charset="0"/>
            </a:endParaRPr>
          </a:p>
          <a:p>
            <a:r>
              <a:rPr lang="en-US" sz="2400" b="1">
                <a:solidFill>
                  <a:schemeClr val="bg1"/>
                </a:solidFill>
                <a:latin typeface="Georgia"/>
              </a:rPr>
              <a:t>Watheq, Sina, Juan Pablo</a:t>
            </a:r>
          </a:p>
        </p:txBody>
      </p:sp>
    </p:spTree>
    <p:extLst>
      <p:ext uri="{BB962C8B-B14F-4D97-AF65-F5344CB8AC3E}">
        <p14:creationId xmlns:p14="http://schemas.microsoft.com/office/powerpoint/2010/main" val="3429692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5146297" cy="1143000"/>
          </a:xfrm>
          <a:prstGeom prst="rect">
            <a:avLst/>
          </a:prstGeom>
        </p:spPr>
        <p:txBody>
          <a:bodyPr/>
          <a:lstStyle/>
          <a:p>
            <a:pPr algn="l"/>
            <a:r>
              <a:rPr lang="en-US" b="1" dirty="0">
                <a:solidFill>
                  <a:srgbClr val="13294B"/>
                </a:solidFill>
                <a:latin typeface="Georgia" charset="0"/>
                <a:ea typeface="Georgia" charset="0"/>
                <a:cs typeface="Georgia" charset="0"/>
              </a:rPr>
              <a:t>Car Type (</a:t>
            </a:r>
            <a:r>
              <a:rPr lang="en-US" b="1" dirty="0" err="1">
                <a:solidFill>
                  <a:srgbClr val="13294B"/>
                </a:solidFill>
                <a:latin typeface="Georgia" charset="0"/>
                <a:ea typeface="Georgia" charset="0"/>
                <a:cs typeface="Georgia" charset="0"/>
              </a:rPr>
              <a:t>ct’d</a:t>
            </a:r>
            <a:r>
              <a:rPr lang="en-US" b="1" dirty="0">
                <a:solidFill>
                  <a:srgbClr val="13294B"/>
                </a:solidFill>
                <a:latin typeface="Georgia" charset="0"/>
                <a:ea typeface="Georgia" charset="0"/>
                <a:cs typeface="Georgia" charset="0"/>
              </a:rPr>
              <a:t>)</a:t>
            </a:r>
          </a:p>
        </p:txBody>
      </p:sp>
      <p:sp>
        <p:nvSpPr>
          <p:cNvPr id="3" name="Content Placeholder 2"/>
          <p:cNvSpPr>
            <a:spLocks noGrp="1"/>
          </p:cNvSpPr>
          <p:nvPr>
            <p:ph idx="4294967295"/>
          </p:nvPr>
        </p:nvSpPr>
        <p:spPr>
          <a:xfrm>
            <a:off x="386861" y="1268845"/>
            <a:ext cx="10550769" cy="4320309"/>
          </a:xfrm>
          <a:prstGeom prst="rect">
            <a:avLst/>
          </a:prstGeom>
        </p:spPr>
        <p:txBody>
          <a:bodyPr/>
          <a:lstStyle/>
          <a:p>
            <a:endParaRPr lang="en-US" sz="2400">
              <a:solidFill>
                <a:srgbClr val="13294B"/>
              </a:solidFill>
              <a:latin typeface="Calibri" charset="0"/>
              <a:ea typeface="Calibri" charset="0"/>
              <a:cs typeface="Calibri" charset="0"/>
            </a:endParaRPr>
          </a:p>
          <a:p>
            <a:pPr marL="0" indent="0">
              <a:buNone/>
            </a:pPr>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p:txBody>
      </p:sp>
      <p:pic>
        <p:nvPicPr>
          <p:cNvPr id="8" name="Picture 2" descr="A black car parked on the side of a road&#10;&#10;Description automatically generated">
            <a:extLst>
              <a:ext uri="{FF2B5EF4-FFF2-40B4-BE49-F238E27FC236}">
                <a16:creationId xmlns:a16="http://schemas.microsoft.com/office/drawing/2014/main" id="{02E39A93-C8DC-4214-8EAC-8BC5F13B59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53" t="11905" r="1025" b="38743"/>
          <a:stretch/>
        </p:blipFill>
        <p:spPr bwMode="auto">
          <a:xfrm>
            <a:off x="481127" y="1912778"/>
            <a:ext cx="2742627" cy="2003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d920c2ae-af6d-4b2c-8ceb-2ff6a05e3da8@namprd11">
            <a:extLst>
              <a:ext uri="{FF2B5EF4-FFF2-40B4-BE49-F238E27FC236}">
                <a16:creationId xmlns:a16="http://schemas.microsoft.com/office/drawing/2014/main" id="{7246FD13-6A8B-4758-ADFE-958D012A75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21" t="31872" r="24283" b="11128"/>
          <a:stretch/>
        </p:blipFill>
        <p:spPr bwMode="auto">
          <a:xfrm>
            <a:off x="3508684" y="1910257"/>
            <a:ext cx="2552127" cy="200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2C8F68D-CF46-4C69-85E4-41F3B29D1625}"/>
              </a:ext>
            </a:extLst>
          </p:cNvPr>
          <p:cNvSpPr txBox="1"/>
          <p:nvPr/>
        </p:nvSpPr>
        <p:spPr>
          <a:xfrm>
            <a:off x="3391327" y="3995919"/>
            <a:ext cx="3309862" cy="369332"/>
          </a:xfrm>
          <a:prstGeom prst="rect">
            <a:avLst/>
          </a:prstGeom>
          <a:noFill/>
        </p:spPr>
        <p:txBody>
          <a:bodyPr wrap="square" rtlCol="0">
            <a:spAutoFit/>
          </a:bodyPr>
          <a:lstStyle/>
          <a:p>
            <a:r>
              <a:rPr lang="en-GB"/>
              <a:t>SUV A.K.A Blue Sapphire</a:t>
            </a:r>
          </a:p>
        </p:txBody>
      </p:sp>
      <p:sp>
        <p:nvSpPr>
          <p:cNvPr id="11" name="TextBox 10">
            <a:extLst>
              <a:ext uri="{FF2B5EF4-FFF2-40B4-BE49-F238E27FC236}">
                <a16:creationId xmlns:a16="http://schemas.microsoft.com/office/drawing/2014/main" id="{79872E41-B274-4CF9-9891-D0B760746938}"/>
              </a:ext>
            </a:extLst>
          </p:cNvPr>
          <p:cNvSpPr txBox="1"/>
          <p:nvPr/>
        </p:nvSpPr>
        <p:spPr>
          <a:xfrm>
            <a:off x="386861" y="3992101"/>
            <a:ext cx="3309862" cy="369332"/>
          </a:xfrm>
          <a:prstGeom prst="rect">
            <a:avLst/>
          </a:prstGeom>
          <a:noFill/>
        </p:spPr>
        <p:txBody>
          <a:bodyPr wrap="square" rtlCol="0">
            <a:spAutoFit/>
          </a:bodyPr>
          <a:lstStyle/>
          <a:p>
            <a:r>
              <a:rPr lang="en-GB"/>
              <a:t>Sedan A.K.A Black Diamond</a:t>
            </a:r>
          </a:p>
        </p:txBody>
      </p:sp>
      <p:pic>
        <p:nvPicPr>
          <p:cNvPr id="13" name="Picture 12" descr="A picture containing map, circuit&#10;&#10;Description automatically generated">
            <a:extLst>
              <a:ext uri="{FF2B5EF4-FFF2-40B4-BE49-F238E27FC236}">
                <a16:creationId xmlns:a16="http://schemas.microsoft.com/office/drawing/2014/main" id="{4C2F5CC8-9626-4597-B324-921EA3CAD510}"/>
              </a:ext>
            </a:extLst>
          </p:cNvPr>
          <p:cNvPicPr>
            <a:picLocks noChangeAspect="1"/>
          </p:cNvPicPr>
          <p:nvPr/>
        </p:nvPicPr>
        <p:blipFill rotWithShape="1">
          <a:blip r:embed="rId5"/>
          <a:srcRect b="37003"/>
          <a:stretch/>
        </p:blipFill>
        <p:spPr>
          <a:xfrm>
            <a:off x="6260881" y="846138"/>
            <a:ext cx="5709139" cy="3447153"/>
          </a:xfrm>
          <a:prstGeom prst="rect">
            <a:avLst/>
          </a:prstGeom>
        </p:spPr>
      </p:pic>
      <p:sp>
        <p:nvSpPr>
          <p:cNvPr id="10" name="TextBox 9">
            <a:extLst>
              <a:ext uri="{FF2B5EF4-FFF2-40B4-BE49-F238E27FC236}">
                <a16:creationId xmlns:a16="http://schemas.microsoft.com/office/drawing/2014/main" id="{2937DB1C-2A82-4F9E-B825-370D2734BDB9}"/>
              </a:ext>
            </a:extLst>
          </p:cNvPr>
          <p:cNvSpPr txBox="1"/>
          <p:nvPr/>
        </p:nvSpPr>
        <p:spPr>
          <a:xfrm>
            <a:off x="9528699" y="4366747"/>
            <a:ext cx="2663301" cy="369332"/>
          </a:xfrm>
          <a:prstGeom prst="rect">
            <a:avLst/>
          </a:prstGeom>
          <a:noFill/>
        </p:spPr>
        <p:txBody>
          <a:bodyPr wrap="square" rtlCol="0">
            <a:spAutoFit/>
          </a:bodyPr>
          <a:lstStyle/>
          <a:p>
            <a:r>
              <a:rPr lang="en-GB"/>
              <a:t>Windsor Road</a:t>
            </a:r>
          </a:p>
        </p:txBody>
      </p:sp>
      <p:sp>
        <p:nvSpPr>
          <p:cNvPr id="14" name="Rectangle 13">
            <a:extLst>
              <a:ext uri="{FF2B5EF4-FFF2-40B4-BE49-F238E27FC236}">
                <a16:creationId xmlns:a16="http://schemas.microsoft.com/office/drawing/2014/main" id="{3534312A-9A72-4819-B0CD-53F1591D20FE}"/>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15" name="Arrow: Pentagon 14">
            <a:extLst>
              <a:ext uri="{FF2B5EF4-FFF2-40B4-BE49-F238E27FC236}">
                <a16:creationId xmlns:a16="http://schemas.microsoft.com/office/drawing/2014/main" id="{981AC57E-74DE-49D0-A255-7CAF33184E9B}"/>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16" name="Arrow: Pentagon 15">
            <a:extLst>
              <a:ext uri="{FF2B5EF4-FFF2-40B4-BE49-F238E27FC236}">
                <a16:creationId xmlns:a16="http://schemas.microsoft.com/office/drawing/2014/main" id="{8373A23D-C3AC-48E0-8709-D6C3A4CE8812}"/>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17" name="Arrow: Pentagon 16">
            <a:extLst>
              <a:ext uri="{FF2B5EF4-FFF2-40B4-BE49-F238E27FC236}">
                <a16:creationId xmlns:a16="http://schemas.microsoft.com/office/drawing/2014/main" id="{9BEB1D46-0B06-4328-A90F-C6A05711310F}"/>
              </a:ext>
            </a:extLst>
          </p:cNvPr>
          <p:cNvSpPr/>
          <p:nvPr/>
        </p:nvSpPr>
        <p:spPr>
          <a:xfrm>
            <a:off x="0" y="5236156"/>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pic>
        <p:nvPicPr>
          <p:cNvPr id="18" name="Picture 17">
            <a:extLst>
              <a:ext uri="{FF2B5EF4-FFF2-40B4-BE49-F238E27FC236}">
                <a16:creationId xmlns:a16="http://schemas.microsoft.com/office/drawing/2014/main" id="{6FA2E989-C4FC-4C1B-96F2-AFE5912E6C95}"/>
              </a:ext>
            </a:extLst>
          </p:cNvPr>
          <p:cNvPicPr>
            <a:picLocks noChangeAspect="1"/>
          </p:cNvPicPr>
          <p:nvPr/>
        </p:nvPicPr>
        <p:blipFill>
          <a:blip r:embed="rId6"/>
          <a:stretch>
            <a:fillRect/>
          </a:stretch>
        </p:blipFill>
        <p:spPr>
          <a:xfrm>
            <a:off x="8599351" y="840889"/>
            <a:ext cx="3370669" cy="1361750"/>
          </a:xfrm>
          <a:prstGeom prst="rect">
            <a:avLst/>
          </a:prstGeom>
        </p:spPr>
      </p:pic>
    </p:spTree>
    <p:extLst>
      <p:ext uri="{BB962C8B-B14F-4D97-AF65-F5344CB8AC3E}">
        <p14:creationId xmlns:p14="http://schemas.microsoft.com/office/powerpoint/2010/main" val="4243438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nchor="t"/>
          <a:lstStyle/>
          <a:p>
            <a:pPr algn="l"/>
            <a:r>
              <a:rPr lang="en-US" b="1" dirty="0">
                <a:solidFill>
                  <a:srgbClr val="13294B"/>
                </a:solidFill>
                <a:latin typeface="Georgia"/>
                <a:ea typeface="Georgia" charset="0"/>
                <a:cs typeface="Georgia" charset="0"/>
              </a:rPr>
              <a:t>Car Type (Results)</a:t>
            </a:r>
            <a:endParaRPr lang="en-US" b="1" dirty="0">
              <a:solidFill>
                <a:srgbClr val="13294B"/>
              </a:solidFill>
              <a:highlight>
                <a:srgbClr val="FFFF00"/>
              </a:highlight>
              <a:latin typeface="Georgia"/>
              <a:ea typeface="Georgia" charset="0"/>
              <a:cs typeface="Georgia" charset="0"/>
            </a:endParaRPr>
          </a:p>
        </p:txBody>
      </p:sp>
      <p:graphicFrame>
        <p:nvGraphicFramePr>
          <p:cNvPr id="17" name="Chart 16">
            <a:extLst>
              <a:ext uri="{FF2B5EF4-FFF2-40B4-BE49-F238E27FC236}">
                <a16:creationId xmlns:a16="http://schemas.microsoft.com/office/drawing/2014/main" id="{D24D3751-F775-4A7B-9D34-C146B044B98C}"/>
              </a:ext>
            </a:extLst>
          </p:cNvPr>
          <p:cNvGraphicFramePr>
            <a:graphicFrameLocks/>
          </p:cNvGraphicFramePr>
          <p:nvPr>
            <p:extLst>
              <p:ext uri="{D42A27DB-BD31-4B8C-83A1-F6EECF244321}">
                <p14:modId xmlns:p14="http://schemas.microsoft.com/office/powerpoint/2010/main" val="2183942632"/>
              </p:ext>
            </p:extLst>
          </p:nvPr>
        </p:nvGraphicFramePr>
        <p:xfrm>
          <a:off x="6207047" y="846138"/>
          <a:ext cx="5849486" cy="4259466"/>
        </p:xfrm>
        <a:graphic>
          <a:graphicData uri="http://schemas.openxmlformats.org/drawingml/2006/chart">
            <c:chart xmlns:c="http://schemas.openxmlformats.org/drawingml/2006/chart" xmlns:r="http://schemas.openxmlformats.org/officeDocument/2006/relationships" r:id="rId3"/>
          </a:graphicData>
        </a:graphic>
      </p:graphicFrame>
      <p:pic>
        <p:nvPicPr>
          <p:cNvPr id="12" name="Picture 11">
            <a:extLst>
              <a:ext uri="{FF2B5EF4-FFF2-40B4-BE49-F238E27FC236}">
                <a16:creationId xmlns:a16="http://schemas.microsoft.com/office/drawing/2014/main" id="{656A4690-4378-4CE3-AECC-ADBEA5413BFB}"/>
              </a:ext>
            </a:extLst>
          </p:cNvPr>
          <p:cNvPicPr>
            <a:picLocks noChangeAspect="1"/>
          </p:cNvPicPr>
          <p:nvPr/>
        </p:nvPicPr>
        <p:blipFill rotWithShape="1">
          <a:blip r:embed="rId4"/>
          <a:srcRect t="31517"/>
          <a:stretch/>
        </p:blipFill>
        <p:spPr>
          <a:xfrm>
            <a:off x="422744" y="3096171"/>
            <a:ext cx="5537690" cy="1945039"/>
          </a:xfrm>
          <a:prstGeom prst="rect">
            <a:avLst/>
          </a:prstGeom>
        </p:spPr>
      </p:pic>
      <p:sp>
        <p:nvSpPr>
          <p:cNvPr id="21" name="Rectangle 20">
            <a:extLst>
              <a:ext uri="{FF2B5EF4-FFF2-40B4-BE49-F238E27FC236}">
                <a16:creationId xmlns:a16="http://schemas.microsoft.com/office/drawing/2014/main" id="{8E036BE8-8A86-471D-AA13-4726C1DFAE24}"/>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22" name="Arrow: Pentagon 21">
            <a:extLst>
              <a:ext uri="{FF2B5EF4-FFF2-40B4-BE49-F238E27FC236}">
                <a16:creationId xmlns:a16="http://schemas.microsoft.com/office/drawing/2014/main" id="{8F14144E-7C7F-4DC6-A225-777EE79D4FDD}"/>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23" name="Arrow: Pentagon 22">
            <a:extLst>
              <a:ext uri="{FF2B5EF4-FFF2-40B4-BE49-F238E27FC236}">
                <a16:creationId xmlns:a16="http://schemas.microsoft.com/office/drawing/2014/main" id="{244EF1BC-2D18-4673-894E-FFD2C727C8C6}"/>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24" name="Arrow: Pentagon 23">
            <a:extLst>
              <a:ext uri="{FF2B5EF4-FFF2-40B4-BE49-F238E27FC236}">
                <a16:creationId xmlns:a16="http://schemas.microsoft.com/office/drawing/2014/main" id="{9608125D-D197-468E-9F0E-D24261F85524}"/>
              </a:ext>
            </a:extLst>
          </p:cNvPr>
          <p:cNvSpPr/>
          <p:nvPr/>
        </p:nvSpPr>
        <p:spPr>
          <a:xfrm>
            <a:off x="0" y="5236156"/>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pic>
        <p:nvPicPr>
          <p:cNvPr id="4" name="Picture 3">
            <a:extLst>
              <a:ext uri="{FF2B5EF4-FFF2-40B4-BE49-F238E27FC236}">
                <a16:creationId xmlns:a16="http://schemas.microsoft.com/office/drawing/2014/main" id="{79561ED1-EB73-4C61-B6E8-13D8D433118C}"/>
              </a:ext>
            </a:extLst>
          </p:cNvPr>
          <p:cNvPicPr>
            <a:picLocks noChangeAspect="1"/>
          </p:cNvPicPr>
          <p:nvPr/>
        </p:nvPicPr>
        <p:blipFill rotWithShape="1">
          <a:blip r:embed="rId5"/>
          <a:srcRect t="28460" b="2422"/>
          <a:stretch/>
        </p:blipFill>
        <p:spPr>
          <a:xfrm>
            <a:off x="3475769" y="1120510"/>
            <a:ext cx="2484664" cy="2289769"/>
          </a:xfrm>
          <a:prstGeom prst="rect">
            <a:avLst/>
          </a:prstGeom>
        </p:spPr>
      </p:pic>
      <p:pic>
        <p:nvPicPr>
          <p:cNvPr id="5" name="Picture 4">
            <a:extLst>
              <a:ext uri="{FF2B5EF4-FFF2-40B4-BE49-F238E27FC236}">
                <a16:creationId xmlns:a16="http://schemas.microsoft.com/office/drawing/2014/main" id="{864B8511-2497-49D9-AF49-35DEFC679C4D}"/>
              </a:ext>
            </a:extLst>
          </p:cNvPr>
          <p:cNvPicPr>
            <a:picLocks noChangeAspect="1"/>
          </p:cNvPicPr>
          <p:nvPr/>
        </p:nvPicPr>
        <p:blipFill>
          <a:blip r:embed="rId6"/>
          <a:stretch>
            <a:fillRect/>
          </a:stretch>
        </p:blipFill>
        <p:spPr>
          <a:xfrm>
            <a:off x="422744" y="1120510"/>
            <a:ext cx="3053025" cy="2289769"/>
          </a:xfrm>
          <a:prstGeom prst="rect">
            <a:avLst/>
          </a:prstGeom>
        </p:spPr>
      </p:pic>
    </p:spTree>
    <p:extLst>
      <p:ext uri="{BB962C8B-B14F-4D97-AF65-F5344CB8AC3E}">
        <p14:creationId xmlns:p14="http://schemas.microsoft.com/office/powerpoint/2010/main" val="76965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lstStyle/>
          <a:p>
            <a:pPr algn="l"/>
            <a:r>
              <a:rPr lang="en-US" b="1">
                <a:solidFill>
                  <a:srgbClr val="13294B"/>
                </a:solidFill>
                <a:latin typeface="Georgia" charset="0"/>
                <a:ea typeface="Georgia" charset="0"/>
                <a:cs typeface="Georgia" charset="0"/>
              </a:rPr>
              <a:t>Vehicle Speed</a:t>
            </a:r>
          </a:p>
        </p:txBody>
      </p:sp>
      <p:sp>
        <p:nvSpPr>
          <p:cNvPr id="3" name="Content Placeholder 2"/>
          <p:cNvSpPr>
            <a:spLocks noGrp="1"/>
          </p:cNvSpPr>
          <p:nvPr>
            <p:ph idx="4294967295"/>
          </p:nvPr>
        </p:nvSpPr>
        <p:spPr>
          <a:xfrm>
            <a:off x="350057" y="983221"/>
            <a:ext cx="4763810" cy="4007556"/>
          </a:xfrm>
          <a:prstGeom prst="rect">
            <a:avLst/>
          </a:prstGeom>
        </p:spPr>
        <p:txBody>
          <a:bodyPr/>
          <a:lstStyle/>
          <a:p>
            <a:endParaRPr lang="en-US" sz="2400" dirty="0">
              <a:solidFill>
                <a:srgbClr val="13294B"/>
              </a:solidFill>
              <a:latin typeface="Calibri" charset="0"/>
              <a:ea typeface="Calibri" charset="0"/>
              <a:cs typeface="Calibri" charset="0"/>
            </a:endParaRPr>
          </a:p>
          <a:p>
            <a:r>
              <a:rPr lang="en-US" sz="2400" dirty="0">
                <a:solidFill>
                  <a:srgbClr val="13294B"/>
                </a:solidFill>
                <a:latin typeface="Calibri" charset="0"/>
                <a:ea typeface="Calibri" charset="0"/>
                <a:cs typeface="Calibri" charset="0"/>
              </a:rPr>
              <a:t>Choose Interstate Drive at north Champaign, full IRI data and low traffic. PCC.</a:t>
            </a:r>
          </a:p>
          <a:p>
            <a:endParaRPr lang="en-US" sz="2400" dirty="0">
              <a:solidFill>
                <a:srgbClr val="13294B"/>
              </a:solidFill>
              <a:latin typeface="Calibri" charset="0"/>
              <a:ea typeface="Calibri" charset="0"/>
              <a:cs typeface="Calibri" charset="0"/>
            </a:endParaRPr>
          </a:p>
          <a:p>
            <a:r>
              <a:rPr lang="en-US" sz="2400" dirty="0">
                <a:solidFill>
                  <a:srgbClr val="13294B"/>
                </a:solidFill>
                <a:latin typeface="Calibri" charset="0"/>
                <a:ea typeface="Calibri" charset="0"/>
                <a:cs typeface="Calibri" charset="0"/>
              </a:rPr>
              <a:t>Choose State St. Relatively low traffic and with IRI data all along. Asphalt surface and fair conditions. </a:t>
            </a:r>
          </a:p>
          <a:p>
            <a:pPr marL="0" indent="0">
              <a:buNone/>
            </a:pPr>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p:txBody>
      </p:sp>
      <p:sp>
        <p:nvSpPr>
          <p:cNvPr id="4" name="Rectangle 3">
            <a:extLst>
              <a:ext uri="{FF2B5EF4-FFF2-40B4-BE49-F238E27FC236}">
                <a16:creationId xmlns:a16="http://schemas.microsoft.com/office/drawing/2014/main" id="{2825CC80-0EC0-4A03-87F8-FB354C08D19C}"/>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5" name="Arrow: Pentagon 4">
            <a:extLst>
              <a:ext uri="{FF2B5EF4-FFF2-40B4-BE49-F238E27FC236}">
                <a16:creationId xmlns:a16="http://schemas.microsoft.com/office/drawing/2014/main" id="{83935A29-E7CC-4046-BBB3-1DBD8C78C95B}"/>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6" name="Arrow: Pentagon 5">
            <a:extLst>
              <a:ext uri="{FF2B5EF4-FFF2-40B4-BE49-F238E27FC236}">
                <a16:creationId xmlns:a16="http://schemas.microsoft.com/office/drawing/2014/main" id="{D7E958A7-4C72-4B15-AE0C-2D28FB73CCFE}"/>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7" name="Arrow: Pentagon 6">
            <a:extLst>
              <a:ext uri="{FF2B5EF4-FFF2-40B4-BE49-F238E27FC236}">
                <a16:creationId xmlns:a16="http://schemas.microsoft.com/office/drawing/2014/main" id="{6A8B9576-A21A-49A2-9245-50F4DE20FA1C}"/>
              </a:ext>
            </a:extLst>
          </p:cNvPr>
          <p:cNvSpPr/>
          <p:nvPr/>
        </p:nvSpPr>
        <p:spPr>
          <a:xfrm>
            <a:off x="0" y="5231244"/>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pic>
        <p:nvPicPr>
          <p:cNvPr id="15" name="Picture 14" descr="A close up of a map&#10;&#10;Description automatically generated">
            <a:extLst>
              <a:ext uri="{FF2B5EF4-FFF2-40B4-BE49-F238E27FC236}">
                <a16:creationId xmlns:a16="http://schemas.microsoft.com/office/drawing/2014/main" id="{77AA646D-675F-40E9-AB07-E972C586858B}"/>
              </a:ext>
            </a:extLst>
          </p:cNvPr>
          <p:cNvPicPr>
            <a:picLocks noChangeAspect="1"/>
          </p:cNvPicPr>
          <p:nvPr/>
        </p:nvPicPr>
        <p:blipFill rotWithShape="1">
          <a:blip r:embed="rId3"/>
          <a:srcRect b="11659"/>
          <a:stretch/>
        </p:blipFill>
        <p:spPr>
          <a:xfrm>
            <a:off x="5662245" y="983221"/>
            <a:ext cx="6179698" cy="4007556"/>
          </a:xfrm>
          <a:prstGeom prst="rect">
            <a:avLst/>
          </a:prstGeom>
        </p:spPr>
      </p:pic>
      <p:sp>
        <p:nvSpPr>
          <p:cNvPr id="16" name="TextBox 15">
            <a:extLst>
              <a:ext uri="{FF2B5EF4-FFF2-40B4-BE49-F238E27FC236}">
                <a16:creationId xmlns:a16="http://schemas.microsoft.com/office/drawing/2014/main" id="{01DD006F-EC90-40AE-B228-567887AB8E06}"/>
              </a:ext>
            </a:extLst>
          </p:cNvPr>
          <p:cNvSpPr txBox="1"/>
          <p:nvPr/>
        </p:nvSpPr>
        <p:spPr>
          <a:xfrm>
            <a:off x="7078134" y="608640"/>
            <a:ext cx="3104443" cy="369332"/>
          </a:xfrm>
          <a:prstGeom prst="rect">
            <a:avLst/>
          </a:prstGeom>
          <a:noFill/>
        </p:spPr>
        <p:txBody>
          <a:bodyPr wrap="square" rtlCol="0">
            <a:spAutoFit/>
          </a:bodyPr>
          <a:lstStyle/>
          <a:p>
            <a:r>
              <a:rPr lang="en-GB"/>
              <a:t>Interstate Drive (PCI:80)</a:t>
            </a:r>
          </a:p>
        </p:txBody>
      </p:sp>
      <p:sp>
        <p:nvSpPr>
          <p:cNvPr id="17" name="TextBox 16">
            <a:extLst>
              <a:ext uri="{FF2B5EF4-FFF2-40B4-BE49-F238E27FC236}">
                <a16:creationId xmlns:a16="http://schemas.microsoft.com/office/drawing/2014/main" id="{406FEC4F-F19A-4956-916D-15C525F2E5D0}"/>
              </a:ext>
            </a:extLst>
          </p:cNvPr>
          <p:cNvSpPr txBox="1"/>
          <p:nvPr/>
        </p:nvSpPr>
        <p:spPr>
          <a:xfrm>
            <a:off x="7365666" y="4927314"/>
            <a:ext cx="2415822" cy="369332"/>
          </a:xfrm>
          <a:prstGeom prst="rect">
            <a:avLst/>
          </a:prstGeom>
          <a:noFill/>
        </p:spPr>
        <p:txBody>
          <a:bodyPr wrap="square" rtlCol="0">
            <a:spAutoFit/>
          </a:bodyPr>
          <a:lstStyle/>
          <a:p>
            <a:r>
              <a:rPr lang="en-GB"/>
              <a:t>State Street (PCI: 40)</a:t>
            </a:r>
          </a:p>
        </p:txBody>
      </p:sp>
      <p:pic>
        <p:nvPicPr>
          <p:cNvPr id="8" name="Picture 7">
            <a:extLst>
              <a:ext uri="{FF2B5EF4-FFF2-40B4-BE49-F238E27FC236}">
                <a16:creationId xmlns:a16="http://schemas.microsoft.com/office/drawing/2014/main" id="{33081862-FD28-4713-B562-888AF17EDA95}"/>
              </a:ext>
            </a:extLst>
          </p:cNvPr>
          <p:cNvPicPr>
            <a:picLocks noChangeAspect="1"/>
          </p:cNvPicPr>
          <p:nvPr/>
        </p:nvPicPr>
        <p:blipFill>
          <a:blip r:embed="rId4"/>
          <a:stretch>
            <a:fillRect/>
          </a:stretch>
        </p:blipFill>
        <p:spPr>
          <a:xfrm>
            <a:off x="8986447" y="2718832"/>
            <a:ext cx="2855496" cy="2274570"/>
          </a:xfrm>
          <a:prstGeom prst="rect">
            <a:avLst/>
          </a:prstGeom>
        </p:spPr>
      </p:pic>
      <p:pic>
        <p:nvPicPr>
          <p:cNvPr id="9" name="Picture 8">
            <a:extLst>
              <a:ext uri="{FF2B5EF4-FFF2-40B4-BE49-F238E27FC236}">
                <a16:creationId xmlns:a16="http://schemas.microsoft.com/office/drawing/2014/main" id="{2BFA7CB3-7BB8-41C4-8066-823E7A238E72}"/>
              </a:ext>
            </a:extLst>
          </p:cNvPr>
          <p:cNvPicPr>
            <a:picLocks noChangeAspect="1"/>
          </p:cNvPicPr>
          <p:nvPr/>
        </p:nvPicPr>
        <p:blipFill>
          <a:blip r:embed="rId5"/>
          <a:stretch>
            <a:fillRect/>
          </a:stretch>
        </p:blipFill>
        <p:spPr>
          <a:xfrm>
            <a:off x="8986447" y="980596"/>
            <a:ext cx="2855496" cy="1758392"/>
          </a:xfrm>
          <a:prstGeom prst="rect">
            <a:avLst/>
          </a:prstGeom>
        </p:spPr>
      </p:pic>
    </p:spTree>
    <p:extLst>
      <p:ext uri="{BB962C8B-B14F-4D97-AF65-F5344CB8AC3E}">
        <p14:creationId xmlns:p14="http://schemas.microsoft.com/office/powerpoint/2010/main" val="1341978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nchor="t"/>
          <a:lstStyle/>
          <a:p>
            <a:pPr algn="l"/>
            <a:r>
              <a:rPr lang="en-US" b="1" dirty="0">
                <a:solidFill>
                  <a:srgbClr val="13294B"/>
                </a:solidFill>
                <a:latin typeface="Georgia"/>
                <a:ea typeface="Georgia" charset="0"/>
                <a:cs typeface="Georgia" charset="0"/>
              </a:rPr>
              <a:t>Vehicle Speed</a:t>
            </a:r>
            <a:endParaRPr lang="en-US" b="1" dirty="0">
              <a:solidFill>
                <a:srgbClr val="13294B"/>
              </a:solidFill>
              <a:highlight>
                <a:srgbClr val="FFFF00"/>
              </a:highlight>
              <a:latin typeface="Georgia"/>
              <a:ea typeface="Georgia" charset="0"/>
              <a:cs typeface="Georgia" charset="0"/>
            </a:endParaRPr>
          </a:p>
        </p:txBody>
      </p:sp>
      <p:sp>
        <p:nvSpPr>
          <p:cNvPr id="3" name="Content Placeholder 2"/>
          <p:cNvSpPr>
            <a:spLocks noGrp="1"/>
          </p:cNvSpPr>
          <p:nvPr>
            <p:ph idx="4294967295"/>
          </p:nvPr>
        </p:nvSpPr>
        <p:spPr>
          <a:xfrm>
            <a:off x="386861" y="1268845"/>
            <a:ext cx="10550769" cy="4320309"/>
          </a:xfrm>
          <a:prstGeom prst="rect">
            <a:avLst/>
          </a:prstGeom>
        </p:spPr>
        <p:txBody>
          <a:bodyPr/>
          <a:lstStyle/>
          <a:p>
            <a:endParaRPr lang="en-US" sz="2400">
              <a:solidFill>
                <a:srgbClr val="13294B"/>
              </a:solidFill>
              <a:latin typeface="Calibri" charset="0"/>
              <a:ea typeface="Calibri" charset="0"/>
              <a:cs typeface="Calibri" charset="0"/>
            </a:endParaRPr>
          </a:p>
          <a:p>
            <a:pPr marL="0" indent="0">
              <a:buNone/>
            </a:pPr>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p:txBody>
      </p:sp>
      <p:sp>
        <p:nvSpPr>
          <p:cNvPr id="4" name="Rectangle 3">
            <a:extLst>
              <a:ext uri="{FF2B5EF4-FFF2-40B4-BE49-F238E27FC236}">
                <a16:creationId xmlns:a16="http://schemas.microsoft.com/office/drawing/2014/main" id="{2825CC80-0EC0-4A03-87F8-FB354C08D19C}"/>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5" name="Arrow: Pentagon 4">
            <a:extLst>
              <a:ext uri="{FF2B5EF4-FFF2-40B4-BE49-F238E27FC236}">
                <a16:creationId xmlns:a16="http://schemas.microsoft.com/office/drawing/2014/main" id="{83935A29-E7CC-4046-BBB3-1DBD8C78C95B}"/>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6" name="Arrow: Pentagon 5">
            <a:extLst>
              <a:ext uri="{FF2B5EF4-FFF2-40B4-BE49-F238E27FC236}">
                <a16:creationId xmlns:a16="http://schemas.microsoft.com/office/drawing/2014/main" id="{D7E958A7-4C72-4B15-AE0C-2D28FB73CCFE}"/>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7" name="Arrow: Pentagon 6">
            <a:extLst>
              <a:ext uri="{FF2B5EF4-FFF2-40B4-BE49-F238E27FC236}">
                <a16:creationId xmlns:a16="http://schemas.microsoft.com/office/drawing/2014/main" id="{6A8B9576-A21A-49A2-9245-50F4DE20FA1C}"/>
              </a:ext>
            </a:extLst>
          </p:cNvPr>
          <p:cNvSpPr/>
          <p:nvPr/>
        </p:nvSpPr>
        <p:spPr>
          <a:xfrm>
            <a:off x="0" y="5231244"/>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graphicFrame>
        <p:nvGraphicFramePr>
          <p:cNvPr id="12" name="Chart 11">
            <a:extLst>
              <a:ext uri="{FF2B5EF4-FFF2-40B4-BE49-F238E27FC236}">
                <a16:creationId xmlns:a16="http://schemas.microsoft.com/office/drawing/2014/main" id="{3514A2D2-7955-47EF-AEC5-FC4FFE8FC9F6}"/>
              </a:ext>
            </a:extLst>
          </p:cNvPr>
          <p:cNvGraphicFramePr>
            <a:graphicFrameLocks/>
          </p:cNvGraphicFramePr>
          <p:nvPr>
            <p:extLst>
              <p:ext uri="{D42A27DB-BD31-4B8C-83A1-F6EECF244321}">
                <p14:modId xmlns:p14="http://schemas.microsoft.com/office/powerpoint/2010/main" val="2057895586"/>
              </p:ext>
            </p:extLst>
          </p:nvPr>
        </p:nvGraphicFramePr>
        <p:xfrm>
          <a:off x="6220177" y="1268844"/>
          <a:ext cx="5584961" cy="35628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EF0F6EBF-7123-41FE-AE1C-5212AC501284}"/>
              </a:ext>
            </a:extLst>
          </p:cNvPr>
          <p:cNvGraphicFramePr>
            <a:graphicFrameLocks/>
          </p:cNvGraphicFramePr>
          <p:nvPr>
            <p:extLst>
              <p:ext uri="{D42A27DB-BD31-4B8C-83A1-F6EECF244321}">
                <p14:modId xmlns:p14="http://schemas.microsoft.com/office/powerpoint/2010/main" val="1917719900"/>
              </p:ext>
            </p:extLst>
          </p:nvPr>
        </p:nvGraphicFramePr>
        <p:xfrm>
          <a:off x="172600" y="1268844"/>
          <a:ext cx="5799223" cy="38282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58568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lstStyle/>
          <a:p>
            <a:pPr algn="l"/>
            <a:r>
              <a:rPr lang="en-US" b="1" dirty="0">
                <a:solidFill>
                  <a:srgbClr val="13294B"/>
                </a:solidFill>
                <a:latin typeface="Georgia" charset="0"/>
                <a:ea typeface="Georgia" charset="0"/>
                <a:cs typeface="Georgia" charset="0"/>
              </a:rPr>
              <a:t>2) Accuracy</a:t>
            </a:r>
          </a:p>
        </p:txBody>
      </p:sp>
      <p:sp>
        <p:nvSpPr>
          <p:cNvPr id="3" name="Content Placeholder 2"/>
          <p:cNvSpPr>
            <a:spLocks noGrp="1"/>
          </p:cNvSpPr>
          <p:nvPr>
            <p:ph idx="4294967295"/>
          </p:nvPr>
        </p:nvSpPr>
        <p:spPr>
          <a:xfrm>
            <a:off x="386861" y="1268845"/>
            <a:ext cx="10550769" cy="4320309"/>
          </a:xfrm>
          <a:prstGeom prst="rect">
            <a:avLst/>
          </a:prstGeom>
        </p:spPr>
        <p:txBody>
          <a:bodyPr/>
          <a:lstStyle/>
          <a:p>
            <a:endParaRPr lang="en-US" sz="2400">
              <a:solidFill>
                <a:srgbClr val="13294B"/>
              </a:solidFill>
              <a:latin typeface="Calibri" charset="0"/>
              <a:ea typeface="Calibri" charset="0"/>
              <a:cs typeface="Calibri" charset="0"/>
            </a:endParaRPr>
          </a:p>
          <a:p>
            <a:pPr marL="0" indent="0">
              <a:buNone/>
            </a:pPr>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p:txBody>
      </p:sp>
      <p:sp>
        <p:nvSpPr>
          <p:cNvPr id="4" name="Rectangle 3">
            <a:extLst>
              <a:ext uri="{FF2B5EF4-FFF2-40B4-BE49-F238E27FC236}">
                <a16:creationId xmlns:a16="http://schemas.microsoft.com/office/drawing/2014/main" id="{2825CC80-0EC0-4A03-87F8-FB354C08D19C}"/>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5" name="Arrow: Pentagon 4">
            <a:extLst>
              <a:ext uri="{FF2B5EF4-FFF2-40B4-BE49-F238E27FC236}">
                <a16:creationId xmlns:a16="http://schemas.microsoft.com/office/drawing/2014/main" id="{83935A29-E7CC-4046-BBB3-1DBD8C78C95B}"/>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6" name="Arrow: Pentagon 5">
            <a:extLst>
              <a:ext uri="{FF2B5EF4-FFF2-40B4-BE49-F238E27FC236}">
                <a16:creationId xmlns:a16="http://schemas.microsoft.com/office/drawing/2014/main" id="{D7E958A7-4C72-4B15-AE0C-2D28FB73CCFE}"/>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7" name="Arrow: Pentagon 6">
            <a:extLst>
              <a:ext uri="{FF2B5EF4-FFF2-40B4-BE49-F238E27FC236}">
                <a16:creationId xmlns:a16="http://schemas.microsoft.com/office/drawing/2014/main" id="{6A8B9576-A21A-49A2-9245-50F4DE20FA1C}"/>
              </a:ext>
            </a:extLst>
          </p:cNvPr>
          <p:cNvSpPr/>
          <p:nvPr/>
        </p:nvSpPr>
        <p:spPr>
          <a:xfrm>
            <a:off x="0" y="5231104"/>
            <a:ext cx="3618423" cy="485891"/>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graphicFrame>
        <p:nvGraphicFramePr>
          <p:cNvPr id="8" name="Chart 7">
            <a:extLst>
              <a:ext uri="{FF2B5EF4-FFF2-40B4-BE49-F238E27FC236}">
                <a16:creationId xmlns:a16="http://schemas.microsoft.com/office/drawing/2014/main" id="{C836CEDD-27AD-416E-BAD4-A7F7E09598A6}"/>
              </a:ext>
            </a:extLst>
          </p:cNvPr>
          <p:cNvGraphicFramePr>
            <a:graphicFrameLocks/>
          </p:cNvGraphicFramePr>
          <p:nvPr>
            <p:extLst>
              <p:ext uri="{D42A27DB-BD31-4B8C-83A1-F6EECF244321}">
                <p14:modId xmlns:p14="http://schemas.microsoft.com/office/powerpoint/2010/main" val="252279299"/>
              </p:ext>
            </p:extLst>
          </p:nvPr>
        </p:nvGraphicFramePr>
        <p:xfrm>
          <a:off x="190358" y="1140863"/>
          <a:ext cx="5824362" cy="36952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091B20CC-C3DF-4824-90EC-B8EBAB758412}"/>
              </a:ext>
            </a:extLst>
          </p:cNvPr>
          <p:cNvGraphicFramePr>
            <a:graphicFrameLocks/>
          </p:cNvGraphicFramePr>
          <p:nvPr>
            <p:extLst>
              <p:ext uri="{D42A27DB-BD31-4B8C-83A1-F6EECF244321}">
                <p14:modId xmlns:p14="http://schemas.microsoft.com/office/powerpoint/2010/main" val="1816740692"/>
              </p:ext>
            </p:extLst>
          </p:nvPr>
        </p:nvGraphicFramePr>
        <p:xfrm>
          <a:off x="6095999" y="1140863"/>
          <a:ext cx="5854843" cy="369529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48132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nchor="t"/>
          <a:lstStyle/>
          <a:p>
            <a:pPr algn="l"/>
            <a:r>
              <a:rPr lang="en-US" b="1">
                <a:solidFill>
                  <a:srgbClr val="13294B"/>
                </a:solidFill>
                <a:latin typeface="Georgia"/>
                <a:ea typeface="Georgia" charset="0"/>
                <a:cs typeface="Georgia" charset="0"/>
              </a:rPr>
              <a:t>Accuracy (</a:t>
            </a:r>
            <a:r>
              <a:rPr lang="en-US" b="1" err="1">
                <a:solidFill>
                  <a:srgbClr val="13294B"/>
                </a:solidFill>
                <a:latin typeface="Georgia"/>
                <a:ea typeface="Georgia" charset="0"/>
                <a:cs typeface="Georgia" charset="0"/>
              </a:rPr>
              <a:t>ct'd</a:t>
            </a:r>
            <a:r>
              <a:rPr lang="en-US" b="1">
                <a:solidFill>
                  <a:srgbClr val="13294B"/>
                </a:solidFill>
                <a:latin typeface="Georgia"/>
                <a:ea typeface="Georgia" charset="0"/>
                <a:cs typeface="Georgia" charset="0"/>
              </a:rPr>
              <a:t>)</a:t>
            </a:r>
          </a:p>
        </p:txBody>
      </p:sp>
      <p:graphicFrame>
        <p:nvGraphicFramePr>
          <p:cNvPr id="6" name="Chart 5">
            <a:extLst>
              <a:ext uri="{FF2B5EF4-FFF2-40B4-BE49-F238E27FC236}">
                <a16:creationId xmlns:a16="http://schemas.microsoft.com/office/drawing/2014/main" id="{6BDFEDF9-958B-4D05-8E60-CF995AF18A27}"/>
              </a:ext>
            </a:extLst>
          </p:cNvPr>
          <p:cNvGraphicFramePr>
            <a:graphicFrameLocks/>
          </p:cNvGraphicFramePr>
          <p:nvPr>
            <p:extLst>
              <p:ext uri="{D42A27DB-BD31-4B8C-83A1-F6EECF244321}">
                <p14:modId xmlns:p14="http://schemas.microsoft.com/office/powerpoint/2010/main" val="2667788748"/>
              </p:ext>
            </p:extLst>
          </p:nvPr>
        </p:nvGraphicFramePr>
        <p:xfrm>
          <a:off x="6375977" y="1268844"/>
          <a:ext cx="5429162" cy="33821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96AE2E18-8CA0-4E2A-B232-D9D0B989302A}"/>
              </a:ext>
            </a:extLst>
          </p:cNvPr>
          <p:cNvGraphicFramePr>
            <a:graphicFrameLocks/>
          </p:cNvGraphicFramePr>
          <p:nvPr>
            <p:extLst>
              <p:ext uri="{D42A27DB-BD31-4B8C-83A1-F6EECF244321}">
                <p14:modId xmlns:p14="http://schemas.microsoft.com/office/powerpoint/2010/main" val="1280803650"/>
              </p:ext>
            </p:extLst>
          </p:nvPr>
        </p:nvGraphicFramePr>
        <p:xfrm>
          <a:off x="152399" y="1268844"/>
          <a:ext cx="5525911" cy="3382178"/>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304FE938-F0B1-4B90-9794-4ECC849E140B}"/>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9" name="Arrow: Pentagon 8">
            <a:extLst>
              <a:ext uri="{FF2B5EF4-FFF2-40B4-BE49-F238E27FC236}">
                <a16:creationId xmlns:a16="http://schemas.microsoft.com/office/drawing/2014/main" id="{3B9A3201-9144-4405-8019-DAED5FD307E7}"/>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10" name="Arrow: Pentagon 9">
            <a:extLst>
              <a:ext uri="{FF2B5EF4-FFF2-40B4-BE49-F238E27FC236}">
                <a16:creationId xmlns:a16="http://schemas.microsoft.com/office/drawing/2014/main" id="{250D16DE-D865-4C04-BBCF-C6B04D112EE8}"/>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11" name="Arrow: Pentagon 10">
            <a:extLst>
              <a:ext uri="{FF2B5EF4-FFF2-40B4-BE49-F238E27FC236}">
                <a16:creationId xmlns:a16="http://schemas.microsoft.com/office/drawing/2014/main" id="{793BF0A8-1FB0-4150-8E8D-27E5BCABA07F}"/>
              </a:ext>
            </a:extLst>
          </p:cNvPr>
          <p:cNvSpPr/>
          <p:nvPr/>
        </p:nvSpPr>
        <p:spPr>
          <a:xfrm>
            <a:off x="0" y="5231104"/>
            <a:ext cx="3618423" cy="485891"/>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spTree>
    <p:extLst>
      <p:ext uri="{BB962C8B-B14F-4D97-AF65-F5344CB8AC3E}">
        <p14:creationId xmlns:p14="http://schemas.microsoft.com/office/powerpoint/2010/main" val="1750387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lstStyle/>
          <a:p>
            <a:pPr algn="l"/>
            <a:r>
              <a:rPr lang="en-US" b="1" dirty="0">
                <a:solidFill>
                  <a:srgbClr val="13294B"/>
                </a:solidFill>
                <a:latin typeface="Georgia" charset="0"/>
                <a:ea typeface="Georgia" charset="0"/>
                <a:cs typeface="Georgia" charset="0"/>
              </a:rPr>
              <a:t>Relative Errors</a:t>
            </a:r>
          </a:p>
        </p:txBody>
      </p:sp>
      <p:graphicFrame>
        <p:nvGraphicFramePr>
          <p:cNvPr id="8" name="Chart 7">
            <a:extLst>
              <a:ext uri="{FF2B5EF4-FFF2-40B4-BE49-F238E27FC236}">
                <a16:creationId xmlns:a16="http://schemas.microsoft.com/office/drawing/2014/main" id="{4EFB78A2-7E9B-4F47-9CDB-53D955C1D61A}"/>
              </a:ext>
            </a:extLst>
          </p:cNvPr>
          <p:cNvGraphicFramePr>
            <a:graphicFrameLocks/>
          </p:cNvGraphicFramePr>
          <p:nvPr>
            <p:extLst>
              <p:ext uri="{D42A27DB-BD31-4B8C-83A1-F6EECF244321}">
                <p14:modId xmlns:p14="http://schemas.microsoft.com/office/powerpoint/2010/main" val="3353386420"/>
              </p:ext>
            </p:extLst>
          </p:nvPr>
        </p:nvGraphicFramePr>
        <p:xfrm>
          <a:off x="386860" y="1417638"/>
          <a:ext cx="5429161" cy="3233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88E9B956-A91A-43FB-BE50-6C3B4ED5376D}"/>
              </a:ext>
            </a:extLst>
          </p:cNvPr>
          <p:cNvGraphicFramePr>
            <a:graphicFrameLocks/>
          </p:cNvGraphicFramePr>
          <p:nvPr>
            <p:extLst>
              <p:ext uri="{D42A27DB-BD31-4B8C-83A1-F6EECF244321}">
                <p14:modId xmlns:p14="http://schemas.microsoft.com/office/powerpoint/2010/main" val="1953549092"/>
              </p:ext>
            </p:extLst>
          </p:nvPr>
        </p:nvGraphicFramePr>
        <p:xfrm>
          <a:off x="6375978" y="1417638"/>
          <a:ext cx="5429161" cy="3233383"/>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a:extLst>
              <a:ext uri="{FF2B5EF4-FFF2-40B4-BE49-F238E27FC236}">
                <a16:creationId xmlns:a16="http://schemas.microsoft.com/office/drawing/2014/main" id="{EFAE6CB6-AB1F-49DA-86BE-517D49869096}"/>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11" name="Arrow: Pentagon 10">
            <a:extLst>
              <a:ext uri="{FF2B5EF4-FFF2-40B4-BE49-F238E27FC236}">
                <a16:creationId xmlns:a16="http://schemas.microsoft.com/office/drawing/2014/main" id="{558D34F6-BCB9-4016-82CA-AE9DFC40C16F}"/>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12" name="Arrow: Pentagon 11">
            <a:extLst>
              <a:ext uri="{FF2B5EF4-FFF2-40B4-BE49-F238E27FC236}">
                <a16:creationId xmlns:a16="http://schemas.microsoft.com/office/drawing/2014/main" id="{7957EEE2-68EC-4B1D-B328-A52FAD2B046F}"/>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13" name="Arrow: Pentagon 12">
            <a:extLst>
              <a:ext uri="{FF2B5EF4-FFF2-40B4-BE49-F238E27FC236}">
                <a16:creationId xmlns:a16="http://schemas.microsoft.com/office/drawing/2014/main" id="{0F016003-5812-40E6-AD90-432AB70D85C4}"/>
              </a:ext>
            </a:extLst>
          </p:cNvPr>
          <p:cNvSpPr/>
          <p:nvPr/>
        </p:nvSpPr>
        <p:spPr>
          <a:xfrm>
            <a:off x="0" y="5231104"/>
            <a:ext cx="3618423" cy="485891"/>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spTree>
    <p:extLst>
      <p:ext uri="{BB962C8B-B14F-4D97-AF65-F5344CB8AC3E}">
        <p14:creationId xmlns:p14="http://schemas.microsoft.com/office/powerpoint/2010/main" val="1548494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nchor="t"/>
          <a:lstStyle/>
          <a:p>
            <a:pPr algn="l"/>
            <a:r>
              <a:rPr lang="en-US" b="1">
                <a:solidFill>
                  <a:srgbClr val="13294B"/>
                </a:solidFill>
                <a:latin typeface="Georgia"/>
                <a:ea typeface="Georgia" charset="0"/>
                <a:cs typeface="Georgia" charset="0"/>
              </a:rPr>
              <a:t>City of Champaign</a:t>
            </a:r>
          </a:p>
        </p:txBody>
      </p:sp>
      <p:sp>
        <p:nvSpPr>
          <p:cNvPr id="3" name="Content Placeholder 2"/>
          <p:cNvSpPr>
            <a:spLocks noGrp="1"/>
          </p:cNvSpPr>
          <p:nvPr>
            <p:ph idx="4294967295"/>
          </p:nvPr>
        </p:nvSpPr>
        <p:spPr>
          <a:xfrm>
            <a:off x="386862" y="1600201"/>
            <a:ext cx="6560870" cy="4320309"/>
          </a:xfrm>
          <a:prstGeom prst="rect">
            <a:avLst/>
          </a:prstGeom>
        </p:spPr>
        <p:txBody>
          <a:bodyPr anchor="t"/>
          <a:lstStyle/>
          <a:p>
            <a:r>
              <a:rPr lang="en-US" sz="2400">
                <a:latin typeface="Calibri" panose="020F0502020204030204" pitchFamily="34" charset="0"/>
                <a:ea typeface="+mn-lt"/>
                <a:cs typeface="Calibri" panose="020F0502020204030204" pitchFamily="34" charset="0"/>
              </a:rPr>
              <a:t>Meeting with Champaign Public Works, we discussed:</a:t>
            </a:r>
          </a:p>
          <a:p>
            <a:pPr lvl="1"/>
            <a:r>
              <a:rPr lang="en-US" sz="2400">
                <a:latin typeface="Calibri" panose="020F0502020204030204" pitchFamily="34" charset="0"/>
                <a:ea typeface="+mn-lt"/>
                <a:cs typeface="Calibri" panose="020F0502020204030204" pitchFamily="34" charset="0"/>
              </a:rPr>
              <a:t>Scheduling</a:t>
            </a:r>
          </a:p>
          <a:p>
            <a:pPr lvl="1"/>
            <a:r>
              <a:rPr lang="en-US" sz="2400">
                <a:latin typeface="Calibri" panose="020F0502020204030204" pitchFamily="34" charset="0"/>
                <a:ea typeface="+mn-lt"/>
                <a:cs typeface="Calibri" panose="020F0502020204030204" pitchFamily="34" charset="0"/>
              </a:rPr>
              <a:t>Prioritization System</a:t>
            </a:r>
          </a:p>
          <a:p>
            <a:pPr lvl="1"/>
            <a:r>
              <a:rPr lang="en-US" sz="2400">
                <a:latin typeface="Calibri" panose="020F0502020204030204" pitchFamily="34" charset="0"/>
                <a:ea typeface="+mn-lt"/>
                <a:cs typeface="Calibri" panose="020F0502020204030204" pitchFamily="34" charset="0"/>
              </a:rPr>
              <a:t>Roughness Consideration</a:t>
            </a:r>
          </a:p>
          <a:p>
            <a:pPr lvl="1"/>
            <a:endParaRPr lang="en-US" sz="2400">
              <a:latin typeface="Calibri" panose="020F0502020204030204" pitchFamily="34" charset="0"/>
              <a:ea typeface="+mn-lt"/>
              <a:cs typeface="Calibri" panose="020F0502020204030204" pitchFamily="34" charset="0"/>
            </a:endParaRPr>
          </a:p>
        </p:txBody>
      </p:sp>
      <p:pic>
        <p:nvPicPr>
          <p:cNvPr id="4" name="Picture 4" descr="A close up of a sign&#10;&#10;Description generated with very high confidence">
            <a:extLst>
              <a:ext uri="{FF2B5EF4-FFF2-40B4-BE49-F238E27FC236}">
                <a16:creationId xmlns:a16="http://schemas.microsoft.com/office/drawing/2014/main" id="{D1485694-FE47-4FED-A148-BF8E58473B5F}"/>
              </a:ext>
            </a:extLst>
          </p:cNvPr>
          <p:cNvPicPr>
            <a:picLocks noChangeAspect="1"/>
          </p:cNvPicPr>
          <p:nvPr/>
        </p:nvPicPr>
        <p:blipFill>
          <a:blip r:embed="rId3"/>
          <a:stretch>
            <a:fillRect/>
          </a:stretch>
        </p:blipFill>
        <p:spPr>
          <a:xfrm>
            <a:off x="7334594" y="1208809"/>
            <a:ext cx="3688772" cy="3442854"/>
          </a:xfrm>
          <a:prstGeom prst="rect">
            <a:avLst/>
          </a:prstGeom>
        </p:spPr>
      </p:pic>
      <p:sp>
        <p:nvSpPr>
          <p:cNvPr id="9" name="Rectangle 8">
            <a:extLst>
              <a:ext uri="{FF2B5EF4-FFF2-40B4-BE49-F238E27FC236}">
                <a16:creationId xmlns:a16="http://schemas.microsoft.com/office/drawing/2014/main" id="{4E967292-6ABB-4080-8BD0-6836784E6CEE}"/>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Conclusion</a:t>
            </a:r>
          </a:p>
        </p:txBody>
      </p:sp>
      <p:sp>
        <p:nvSpPr>
          <p:cNvPr id="11" name="Arrow: Pentagon 10">
            <a:extLst>
              <a:ext uri="{FF2B5EF4-FFF2-40B4-BE49-F238E27FC236}">
                <a16:creationId xmlns:a16="http://schemas.microsoft.com/office/drawing/2014/main" id="{260CFFAF-D4A4-4700-985E-A6A58C4FD064}"/>
              </a:ext>
            </a:extLst>
          </p:cNvPr>
          <p:cNvSpPr/>
          <p:nvPr/>
        </p:nvSpPr>
        <p:spPr>
          <a:xfrm>
            <a:off x="5533159" y="5233182"/>
            <a:ext cx="3945213" cy="483550"/>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Evaluation</a:t>
            </a:r>
          </a:p>
        </p:txBody>
      </p:sp>
      <p:sp>
        <p:nvSpPr>
          <p:cNvPr id="13" name="Arrow: Pentagon 12">
            <a:extLst>
              <a:ext uri="{FF2B5EF4-FFF2-40B4-BE49-F238E27FC236}">
                <a16:creationId xmlns:a16="http://schemas.microsoft.com/office/drawing/2014/main" id="{336A6CBF-B0BE-4540-8BDA-BA1F4B3CDD65}"/>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Data Analysis</a:t>
            </a:r>
          </a:p>
        </p:txBody>
      </p:sp>
      <p:sp>
        <p:nvSpPr>
          <p:cNvPr id="14" name="Arrow: Pentagon 13">
            <a:extLst>
              <a:ext uri="{FF2B5EF4-FFF2-40B4-BE49-F238E27FC236}">
                <a16:creationId xmlns:a16="http://schemas.microsoft.com/office/drawing/2014/main" id="{6D3938C6-9FFE-4189-AD3E-6B5EF70ED9E8}"/>
              </a:ext>
            </a:extLst>
          </p:cNvPr>
          <p:cNvSpPr/>
          <p:nvPr/>
        </p:nvSpPr>
        <p:spPr>
          <a:xfrm>
            <a:off x="0" y="5227932"/>
            <a:ext cx="3618423" cy="483550"/>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spTree>
    <p:extLst>
      <p:ext uri="{BB962C8B-B14F-4D97-AF65-F5344CB8AC3E}">
        <p14:creationId xmlns:p14="http://schemas.microsoft.com/office/powerpoint/2010/main" val="4210504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93D136-BAB0-4471-8D84-3C17CA4102DA}"/>
              </a:ext>
            </a:extLst>
          </p:cNvPr>
          <p:cNvSpPr txBox="1">
            <a:spLocks/>
          </p:cNvSpPr>
          <p:nvPr/>
        </p:nvSpPr>
        <p:spPr>
          <a:xfrm>
            <a:off x="386861" y="274638"/>
            <a:ext cx="10550769" cy="1143000"/>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a:solidFill>
                  <a:srgbClr val="13294B"/>
                </a:solidFill>
                <a:latin typeface="Georgia"/>
                <a:ea typeface="Georgia" charset="0"/>
                <a:cs typeface="Georgia" charset="0"/>
              </a:rPr>
              <a:t>City of Champaign</a:t>
            </a:r>
            <a:endParaRPr lang="en-US"/>
          </a:p>
        </p:txBody>
      </p:sp>
      <p:pic>
        <p:nvPicPr>
          <p:cNvPr id="3" name="Picture 2">
            <a:extLst>
              <a:ext uri="{FF2B5EF4-FFF2-40B4-BE49-F238E27FC236}">
                <a16:creationId xmlns:a16="http://schemas.microsoft.com/office/drawing/2014/main" id="{BEEDAF32-6101-4CCB-AFD0-51899A8ACADC}"/>
              </a:ext>
            </a:extLst>
          </p:cNvPr>
          <p:cNvPicPr>
            <a:picLocks noChangeAspect="1"/>
          </p:cNvPicPr>
          <p:nvPr/>
        </p:nvPicPr>
        <p:blipFill>
          <a:blip r:embed="rId3"/>
          <a:stretch>
            <a:fillRect/>
          </a:stretch>
        </p:blipFill>
        <p:spPr>
          <a:xfrm>
            <a:off x="499813" y="1101458"/>
            <a:ext cx="7303067" cy="4102204"/>
          </a:xfrm>
          <a:prstGeom prst="rect">
            <a:avLst/>
          </a:prstGeom>
        </p:spPr>
      </p:pic>
      <p:sp>
        <p:nvSpPr>
          <p:cNvPr id="9" name="Rectangle 8">
            <a:extLst>
              <a:ext uri="{FF2B5EF4-FFF2-40B4-BE49-F238E27FC236}">
                <a16:creationId xmlns:a16="http://schemas.microsoft.com/office/drawing/2014/main" id="{EB9B2439-5F49-45FB-AE48-DA4BA25AC4AA}"/>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Conclusion</a:t>
            </a:r>
          </a:p>
        </p:txBody>
      </p:sp>
      <p:sp>
        <p:nvSpPr>
          <p:cNvPr id="11" name="Arrow: Pentagon 10">
            <a:extLst>
              <a:ext uri="{FF2B5EF4-FFF2-40B4-BE49-F238E27FC236}">
                <a16:creationId xmlns:a16="http://schemas.microsoft.com/office/drawing/2014/main" id="{FA5433B7-B0B5-4AA8-B2FA-FE8AB4336DC4}"/>
              </a:ext>
            </a:extLst>
          </p:cNvPr>
          <p:cNvSpPr/>
          <p:nvPr/>
        </p:nvSpPr>
        <p:spPr>
          <a:xfrm>
            <a:off x="5533159" y="5233182"/>
            <a:ext cx="3945213" cy="483550"/>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Evaluation</a:t>
            </a:r>
          </a:p>
        </p:txBody>
      </p:sp>
      <p:sp>
        <p:nvSpPr>
          <p:cNvPr id="13" name="Arrow: Pentagon 12">
            <a:extLst>
              <a:ext uri="{FF2B5EF4-FFF2-40B4-BE49-F238E27FC236}">
                <a16:creationId xmlns:a16="http://schemas.microsoft.com/office/drawing/2014/main" id="{9F96A134-B65E-4DD2-9170-E50FBF6679AD}"/>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Data Analysis</a:t>
            </a:r>
          </a:p>
        </p:txBody>
      </p:sp>
      <p:sp>
        <p:nvSpPr>
          <p:cNvPr id="14" name="Arrow: Pentagon 13">
            <a:extLst>
              <a:ext uri="{FF2B5EF4-FFF2-40B4-BE49-F238E27FC236}">
                <a16:creationId xmlns:a16="http://schemas.microsoft.com/office/drawing/2014/main" id="{D6944261-C697-48DA-951B-577E03E7988F}"/>
              </a:ext>
            </a:extLst>
          </p:cNvPr>
          <p:cNvSpPr/>
          <p:nvPr/>
        </p:nvSpPr>
        <p:spPr>
          <a:xfrm>
            <a:off x="0" y="5227932"/>
            <a:ext cx="3618423" cy="483550"/>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sp>
        <p:nvSpPr>
          <p:cNvPr id="4" name="Rectangle 3">
            <a:extLst>
              <a:ext uri="{FF2B5EF4-FFF2-40B4-BE49-F238E27FC236}">
                <a16:creationId xmlns:a16="http://schemas.microsoft.com/office/drawing/2014/main" id="{89D5A6C7-0DF6-4DFB-9085-BD0BA709AFDA}"/>
              </a:ext>
            </a:extLst>
          </p:cNvPr>
          <p:cNvSpPr/>
          <p:nvPr/>
        </p:nvSpPr>
        <p:spPr>
          <a:xfrm>
            <a:off x="8262854" y="2133622"/>
            <a:ext cx="3901438" cy="2471629"/>
          </a:xfrm>
          <a:prstGeom prst="rect">
            <a:avLst/>
          </a:prstGeom>
        </p:spPr>
        <p:txBody>
          <a:bodyPr anchor="t"/>
          <a:lstStyle/>
          <a:p>
            <a:pPr marL="342900" indent="-342900">
              <a:spcBef>
                <a:spcPct val="20000"/>
              </a:spcBef>
              <a:buFont typeface="Arial"/>
              <a:buChar char="•"/>
            </a:pPr>
            <a:r>
              <a:rPr lang="en-US" sz="1600">
                <a:latin typeface="Calibri" panose="020F0502020204030204" pitchFamily="34" charset="0"/>
                <a:ea typeface="+mn-lt"/>
                <a:cs typeface="Calibri" panose="020F0502020204030204" pitchFamily="34" charset="0"/>
              </a:rPr>
              <a:t>AAC: Asphalt over Asphalt Concrete</a:t>
            </a:r>
          </a:p>
          <a:p>
            <a:pPr marL="342900" indent="-342900">
              <a:spcBef>
                <a:spcPct val="20000"/>
              </a:spcBef>
              <a:buFont typeface="Arial"/>
              <a:buChar char="•"/>
            </a:pPr>
            <a:r>
              <a:rPr lang="en-US" sz="1600">
                <a:latin typeface="Calibri" panose="020F0502020204030204" pitchFamily="34" charset="0"/>
                <a:ea typeface="+mn-lt"/>
                <a:cs typeface="Calibri" panose="020F0502020204030204" pitchFamily="34" charset="0"/>
              </a:rPr>
              <a:t>ABR: Asphalt over Brick</a:t>
            </a:r>
          </a:p>
          <a:p>
            <a:pPr marL="342900" indent="-342900">
              <a:spcBef>
                <a:spcPct val="20000"/>
              </a:spcBef>
              <a:buFont typeface="Arial"/>
              <a:buChar char="•"/>
            </a:pPr>
            <a:r>
              <a:rPr lang="en-US" sz="1600">
                <a:latin typeface="Calibri" panose="020F0502020204030204" pitchFamily="34" charset="0"/>
                <a:ea typeface="+mn-lt"/>
                <a:cs typeface="Calibri" panose="020F0502020204030204" pitchFamily="34" charset="0"/>
              </a:rPr>
              <a:t>AC: Asphalt Concrete</a:t>
            </a:r>
          </a:p>
          <a:p>
            <a:pPr marL="342900" indent="-342900">
              <a:spcBef>
                <a:spcPct val="20000"/>
              </a:spcBef>
              <a:buFont typeface="Arial"/>
              <a:buChar char="•"/>
            </a:pPr>
            <a:r>
              <a:rPr lang="en-US" sz="1600">
                <a:latin typeface="Calibri" panose="020F0502020204030204" pitchFamily="34" charset="0"/>
                <a:ea typeface="+mn-lt"/>
                <a:cs typeface="Calibri" panose="020F0502020204030204" pitchFamily="34" charset="0"/>
              </a:rPr>
              <a:t>APC: Asphalt over Portland Cement Concrete</a:t>
            </a:r>
          </a:p>
        </p:txBody>
      </p:sp>
    </p:spTree>
    <p:extLst>
      <p:ext uri="{BB962C8B-B14F-4D97-AF65-F5344CB8AC3E}">
        <p14:creationId xmlns:p14="http://schemas.microsoft.com/office/powerpoint/2010/main" val="365868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86860" y="1307509"/>
            <a:ext cx="7286928" cy="4320309"/>
          </a:xfrm>
          <a:prstGeom prst="rect">
            <a:avLst/>
          </a:prstGeom>
        </p:spPr>
        <p:txBody>
          <a:bodyPr anchor="t"/>
          <a:lstStyle/>
          <a:p>
            <a:r>
              <a:rPr lang="en-US" sz="2400">
                <a:latin typeface="Calibri" panose="020F0502020204030204" pitchFamily="34" charset="0"/>
                <a:ea typeface="+mn-lt"/>
                <a:cs typeface="Calibri" panose="020F0502020204030204" pitchFamily="34" charset="0"/>
              </a:rPr>
              <a:t>City of Champaign uses PCI (Pavement Condition Index) to evaluate pavement conditions:</a:t>
            </a:r>
          </a:p>
          <a:p>
            <a:r>
              <a:rPr lang="en-US" sz="2400">
                <a:latin typeface="Calibri" panose="020F0502020204030204" pitchFamily="34" charset="0"/>
                <a:ea typeface="+mn-lt"/>
                <a:cs typeface="Calibri" panose="020F0502020204030204" pitchFamily="34" charset="0"/>
              </a:rPr>
              <a:t>Using IDEA (Interactive Data Exchange Application) to summarize the collected data</a:t>
            </a:r>
          </a:p>
          <a:p>
            <a:endParaRPr lang="en-US" sz="2400">
              <a:latin typeface="Calibri" panose="020F0502020204030204" pitchFamily="34" charset="0"/>
              <a:ea typeface="+mn-lt"/>
              <a:cs typeface="Calibri" panose="020F0502020204030204" pitchFamily="34" charset="0"/>
            </a:endParaRPr>
          </a:p>
          <a:p>
            <a:endParaRPr lang="en-US" sz="2400">
              <a:latin typeface="Calibri" panose="020F0502020204030204" pitchFamily="34" charset="0"/>
              <a:ea typeface="+mn-lt"/>
              <a:cs typeface="Calibri" panose="020F0502020204030204" pitchFamily="34" charset="0"/>
            </a:endParaRPr>
          </a:p>
          <a:p>
            <a:endParaRPr lang="en-US" sz="2400">
              <a:latin typeface="Calibri" panose="020F0502020204030204" pitchFamily="34" charset="0"/>
              <a:ea typeface="+mn-lt"/>
              <a:cs typeface="Calibri" panose="020F0502020204030204" pitchFamily="34" charset="0"/>
            </a:endParaRPr>
          </a:p>
        </p:txBody>
      </p:sp>
      <p:sp>
        <p:nvSpPr>
          <p:cNvPr id="8" name="Rectangle 7">
            <a:extLst>
              <a:ext uri="{FF2B5EF4-FFF2-40B4-BE49-F238E27FC236}">
                <a16:creationId xmlns:a16="http://schemas.microsoft.com/office/drawing/2014/main" id="{BF35274A-3B5D-4DCD-A5F7-261FF12888CA}"/>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Conclusion</a:t>
            </a:r>
          </a:p>
        </p:txBody>
      </p:sp>
      <p:sp>
        <p:nvSpPr>
          <p:cNvPr id="10" name="Arrow: Pentagon 9">
            <a:extLst>
              <a:ext uri="{FF2B5EF4-FFF2-40B4-BE49-F238E27FC236}">
                <a16:creationId xmlns:a16="http://schemas.microsoft.com/office/drawing/2014/main" id="{26115E8C-3F9F-4BA0-8523-7AE6A715C591}"/>
              </a:ext>
            </a:extLst>
          </p:cNvPr>
          <p:cNvSpPr/>
          <p:nvPr/>
        </p:nvSpPr>
        <p:spPr>
          <a:xfrm>
            <a:off x="5533159" y="5233182"/>
            <a:ext cx="3945213" cy="483550"/>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Evaluation</a:t>
            </a:r>
          </a:p>
        </p:txBody>
      </p:sp>
      <p:sp>
        <p:nvSpPr>
          <p:cNvPr id="12" name="Arrow: Pentagon 11">
            <a:extLst>
              <a:ext uri="{FF2B5EF4-FFF2-40B4-BE49-F238E27FC236}">
                <a16:creationId xmlns:a16="http://schemas.microsoft.com/office/drawing/2014/main" id="{530A8FA8-52FB-49EB-8F65-D6216D8E2B75}"/>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Data Analysis</a:t>
            </a:r>
          </a:p>
        </p:txBody>
      </p:sp>
      <p:sp>
        <p:nvSpPr>
          <p:cNvPr id="13" name="Arrow: Pentagon 12">
            <a:extLst>
              <a:ext uri="{FF2B5EF4-FFF2-40B4-BE49-F238E27FC236}">
                <a16:creationId xmlns:a16="http://schemas.microsoft.com/office/drawing/2014/main" id="{93CF9508-A0D7-4340-99A2-42C6EC5DFACF}"/>
              </a:ext>
            </a:extLst>
          </p:cNvPr>
          <p:cNvSpPr/>
          <p:nvPr/>
        </p:nvSpPr>
        <p:spPr>
          <a:xfrm>
            <a:off x="0" y="5227932"/>
            <a:ext cx="3618423" cy="483550"/>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sp>
        <p:nvSpPr>
          <p:cNvPr id="9" name="Title 1">
            <a:extLst>
              <a:ext uri="{FF2B5EF4-FFF2-40B4-BE49-F238E27FC236}">
                <a16:creationId xmlns:a16="http://schemas.microsoft.com/office/drawing/2014/main" id="{03A12B3A-64B9-41C5-9C73-464CD2F5CCF7}"/>
              </a:ext>
            </a:extLst>
          </p:cNvPr>
          <p:cNvSpPr txBox="1">
            <a:spLocks/>
          </p:cNvSpPr>
          <p:nvPr/>
        </p:nvSpPr>
        <p:spPr>
          <a:xfrm>
            <a:off x="386861" y="274638"/>
            <a:ext cx="1143151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a:solidFill>
                  <a:srgbClr val="13294B"/>
                </a:solidFill>
                <a:latin typeface="Georgia" charset="0"/>
                <a:ea typeface="Georgia" charset="0"/>
                <a:cs typeface="Georgia" charset="0"/>
              </a:rPr>
              <a:t>Champaign's Current Methodology</a:t>
            </a:r>
          </a:p>
        </p:txBody>
      </p:sp>
      <p:pic>
        <p:nvPicPr>
          <p:cNvPr id="6" name="Picture 5">
            <a:extLst>
              <a:ext uri="{FF2B5EF4-FFF2-40B4-BE49-F238E27FC236}">
                <a16:creationId xmlns:a16="http://schemas.microsoft.com/office/drawing/2014/main" id="{E6AB5780-9AF9-46AF-B438-8D6CA75E15D8}"/>
              </a:ext>
            </a:extLst>
          </p:cNvPr>
          <p:cNvPicPr>
            <a:picLocks noChangeAspect="1"/>
          </p:cNvPicPr>
          <p:nvPr/>
        </p:nvPicPr>
        <p:blipFill>
          <a:blip r:embed="rId3"/>
          <a:stretch>
            <a:fillRect/>
          </a:stretch>
        </p:blipFill>
        <p:spPr>
          <a:xfrm>
            <a:off x="1011828" y="3258225"/>
            <a:ext cx="5714774" cy="1453271"/>
          </a:xfrm>
          <a:prstGeom prst="rect">
            <a:avLst/>
          </a:prstGeom>
        </p:spPr>
      </p:pic>
      <p:pic>
        <p:nvPicPr>
          <p:cNvPr id="14" name="Picture 5" descr="A close up of a map&#10;&#10;Description generated with high confidence">
            <a:extLst>
              <a:ext uri="{FF2B5EF4-FFF2-40B4-BE49-F238E27FC236}">
                <a16:creationId xmlns:a16="http://schemas.microsoft.com/office/drawing/2014/main" id="{0F5B8E67-BBB1-4826-8EE2-BD4E20EF68B5}"/>
              </a:ext>
            </a:extLst>
          </p:cNvPr>
          <p:cNvPicPr>
            <a:picLocks noChangeAspect="1"/>
          </p:cNvPicPr>
          <p:nvPr/>
        </p:nvPicPr>
        <p:blipFill>
          <a:blip r:embed="rId4"/>
          <a:stretch>
            <a:fillRect/>
          </a:stretch>
        </p:blipFill>
        <p:spPr>
          <a:xfrm>
            <a:off x="8049220" y="1234297"/>
            <a:ext cx="3574948" cy="3888685"/>
          </a:xfrm>
          <a:prstGeom prst="rect">
            <a:avLst/>
          </a:prstGeom>
        </p:spPr>
      </p:pic>
    </p:spTree>
    <p:extLst>
      <p:ext uri="{BB962C8B-B14F-4D97-AF65-F5344CB8AC3E}">
        <p14:creationId xmlns:p14="http://schemas.microsoft.com/office/powerpoint/2010/main" val="1229773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4D75E0D-05D3-4276-8966-5BEE13ACD860}"/>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26" name="Arrow: Pentagon 25">
            <a:extLst>
              <a:ext uri="{FF2B5EF4-FFF2-40B4-BE49-F238E27FC236}">
                <a16:creationId xmlns:a16="http://schemas.microsoft.com/office/drawing/2014/main" id="{54711A8E-51FE-40B3-981F-5204BEA58332}"/>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25" name="Arrow: Pentagon 24">
            <a:extLst>
              <a:ext uri="{FF2B5EF4-FFF2-40B4-BE49-F238E27FC236}">
                <a16:creationId xmlns:a16="http://schemas.microsoft.com/office/drawing/2014/main" id="{7DF04B04-FEE0-4BA3-8591-7F4A80CA27D8}"/>
              </a:ext>
            </a:extLst>
          </p:cNvPr>
          <p:cNvSpPr/>
          <p:nvPr/>
        </p:nvSpPr>
        <p:spPr>
          <a:xfrm>
            <a:off x="2713628"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2" name="Title 1"/>
          <p:cNvSpPr>
            <a:spLocks noGrp="1"/>
          </p:cNvSpPr>
          <p:nvPr>
            <p:ph type="title" idx="4294967295"/>
          </p:nvPr>
        </p:nvSpPr>
        <p:spPr>
          <a:xfrm>
            <a:off x="386861" y="457201"/>
            <a:ext cx="10550769" cy="1143000"/>
          </a:xfrm>
          <a:prstGeom prst="rect">
            <a:avLst/>
          </a:prstGeom>
        </p:spPr>
        <p:txBody>
          <a:bodyPr anchor="t"/>
          <a:lstStyle/>
          <a:p>
            <a:pPr algn="l"/>
            <a:r>
              <a:rPr lang="en-US" b="1">
                <a:solidFill>
                  <a:srgbClr val="13294B"/>
                </a:solidFill>
                <a:latin typeface="Georgia"/>
                <a:ea typeface="Georgia" charset="0"/>
                <a:cs typeface="Georgia" charset="0"/>
              </a:rPr>
              <a:t>Introduction</a:t>
            </a:r>
          </a:p>
        </p:txBody>
      </p:sp>
      <p:sp>
        <p:nvSpPr>
          <p:cNvPr id="3" name="Content Placeholder 2"/>
          <p:cNvSpPr>
            <a:spLocks noGrp="1"/>
          </p:cNvSpPr>
          <p:nvPr>
            <p:ph idx="4294967295"/>
          </p:nvPr>
        </p:nvSpPr>
        <p:spPr>
          <a:xfrm>
            <a:off x="705596" y="1138677"/>
            <a:ext cx="10550769" cy="4579101"/>
          </a:xfrm>
          <a:prstGeom prst="rect">
            <a:avLst/>
          </a:prstGeom>
        </p:spPr>
        <p:txBody>
          <a:bodyPr anchor="t"/>
          <a:lstStyle/>
          <a:p>
            <a:r>
              <a:rPr lang="en-US" sz="2800">
                <a:solidFill>
                  <a:srgbClr val="13294B"/>
                </a:solidFill>
                <a:latin typeface="Calibri"/>
                <a:ea typeface="Calibri" charset="0"/>
                <a:cs typeface="Calibri"/>
              </a:rPr>
              <a:t>Roadway network is a very important asset</a:t>
            </a:r>
          </a:p>
          <a:p>
            <a:pPr lvl="1"/>
            <a:r>
              <a:rPr lang="en-US" sz="2400">
                <a:solidFill>
                  <a:srgbClr val="13294B"/>
                </a:solidFill>
                <a:latin typeface="Calibri"/>
                <a:ea typeface="Calibri" charset="0"/>
                <a:cs typeface="Calibri"/>
              </a:rPr>
              <a:t>Good management of this asset is crucial</a:t>
            </a:r>
          </a:p>
          <a:p>
            <a:r>
              <a:rPr lang="en-US" sz="2800">
                <a:solidFill>
                  <a:srgbClr val="13294B"/>
                </a:solidFill>
                <a:latin typeface="Calibri"/>
                <a:ea typeface="Calibri" charset="0"/>
                <a:cs typeface="Calibri"/>
              </a:rPr>
              <a:t>Pavement roughness measurement is necessary</a:t>
            </a:r>
          </a:p>
          <a:p>
            <a:pPr lvl="1"/>
            <a:r>
              <a:rPr lang="en-US" sz="2400">
                <a:solidFill>
                  <a:srgbClr val="13294B"/>
                </a:solidFill>
                <a:latin typeface="Calibri"/>
                <a:ea typeface="Calibri" charset="0"/>
                <a:cs typeface="Calibri"/>
              </a:rPr>
              <a:t>An acceptable reflection of overall pavement condition</a:t>
            </a:r>
            <a:endParaRPr lang="en-US" sz="2400">
              <a:latin typeface="Calibri"/>
              <a:ea typeface="Calibri" charset="0"/>
              <a:cs typeface="Calibri"/>
            </a:endParaRPr>
          </a:p>
          <a:p>
            <a:pPr lvl="1"/>
            <a:r>
              <a:rPr lang="en-US" sz="2400">
                <a:solidFill>
                  <a:srgbClr val="13294B"/>
                </a:solidFill>
                <a:latin typeface="Calibri"/>
                <a:ea typeface="Calibri" charset="0"/>
                <a:cs typeface="Calibri"/>
              </a:rPr>
              <a:t>However, can be costly; especially when frequent</a:t>
            </a:r>
            <a:endParaRPr lang="en-US" sz="2400">
              <a:solidFill>
                <a:srgbClr val="131F33"/>
              </a:solidFill>
              <a:latin typeface="Trebuchet MS" panose="020B0603020202020204"/>
              <a:ea typeface="Calibri" charset="0"/>
              <a:cs typeface="Calibri"/>
            </a:endParaRPr>
          </a:p>
          <a:p>
            <a:r>
              <a:rPr lang="en-US" sz="2800">
                <a:latin typeface="Calibri"/>
                <a:ea typeface="Calibri" charset="0"/>
                <a:cs typeface="Calibri"/>
              </a:rPr>
              <a:t>Different low-cost alternatives are available</a:t>
            </a:r>
            <a:endParaRPr lang="en-US" sz="2800">
              <a:latin typeface="Trebuchet MS" panose="020B0603020202020204"/>
              <a:ea typeface="Calibri" charset="0"/>
              <a:cs typeface="Calibri"/>
            </a:endParaRPr>
          </a:p>
          <a:p>
            <a:pPr lvl="1"/>
            <a:r>
              <a:rPr lang="en-US" sz="2400">
                <a:latin typeface="Calibri"/>
                <a:ea typeface="Calibri" charset="0"/>
                <a:cs typeface="Calibri"/>
              </a:rPr>
              <a:t>Including mobile phone apps</a:t>
            </a:r>
          </a:p>
          <a:p>
            <a:r>
              <a:rPr lang="en-US" sz="2800" err="1">
                <a:latin typeface="Calibri"/>
                <a:ea typeface="Calibri" charset="0"/>
                <a:cs typeface="Calibri"/>
              </a:rPr>
              <a:t>RoadLab</a:t>
            </a:r>
            <a:r>
              <a:rPr lang="en-US" sz="2800">
                <a:latin typeface="Calibri"/>
                <a:ea typeface="Calibri" charset="0"/>
                <a:cs typeface="Calibri"/>
              </a:rPr>
              <a:t> Pro software</a:t>
            </a:r>
          </a:p>
        </p:txBody>
      </p:sp>
      <p:sp>
        <p:nvSpPr>
          <p:cNvPr id="24" name="Arrow: Pentagon 23">
            <a:extLst>
              <a:ext uri="{FF2B5EF4-FFF2-40B4-BE49-F238E27FC236}">
                <a16:creationId xmlns:a16="http://schemas.microsoft.com/office/drawing/2014/main" id="{725082C0-F1FD-44B4-A9D2-D11ADF62FD57}"/>
              </a:ext>
            </a:extLst>
          </p:cNvPr>
          <p:cNvSpPr/>
          <p:nvPr/>
        </p:nvSpPr>
        <p:spPr>
          <a:xfrm>
            <a:off x="0" y="5231244"/>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Introduction</a:t>
            </a:r>
          </a:p>
        </p:txBody>
      </p:sp>
      <p:pic>
        <p:nvPicPr>
          <p:cNvPr id="4" name="Picture 4" descr="A picture containing rock, food, filled, different&#10;&#10;Description generated with very high confidence">
            <a:extLst>
              <a:ext uri="{FF2B5EF4-FFF2-40B4-BE49-F238E27FC236}">
                <a16:creationId xmlns:a16="http://schemas.microsoft.com/office/drawing/2014/main" id="{87880FE9-87F0-45B0-BEC5-5A678B4801E7}"/>
              </a:ext>
            </a:extLst>
          </p:cNvPr>
          <p:cNvPicPr>
            <a:picLocks noChangeAspect="1"/>
          </p:cNvPicPr>
          <p:nvPr/>
        </p:nvPicPr>
        <p:blipFill>
          <a:blip r:embed="rId3"/>
          <a:stretch>
            <a:fillRect/>
          </a:stretch>
        </p:blipFill>
        <p:spPr>
          <a:xfrm>
            <a:off x="8419381" y="1252268"/>
            <a:ext cx="3347049" cy="3347049"/>
          </a:xfrm>
          <a:prstGeom prst="rect">
            <a:avLst/>
          </a:prstGeom>
        </p:spPr>
      </p:pic>
    </p:spTree>
    <p:extLst>
      <p:ext uri="{BB962C8B-B14F-4D97-AF65-F5344CB8AC3E}">
        <p14:creationId xmlns:p14="http://schemas.microsoft.com/office/powerpoint/2010/main" val="1236110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1431513" cy="1143000"/>
          </a:xfrm>
          <a:prstGeom prst="rect">
            <a:avLst/>
          </a:prstGeom>
        </p:spPr>
        <p:txBody>
          <a:bodyPr/>
          <a:lstStyle/>
          <a:p>
            <a:pPr algn="l"/>
            <a:r>
              <a:rPr lang="en-US" b="1">
                <a:solidFill>
                  <a:srgbClr val="13294B"/>
                </a:solidFill>
                <a:latin typeface="Georgia" charset="0"/>
                <a:ea typeface="Georgia" charset="0"/>
                <a:cs typeface="Georgia" charset="0"/>
              </a:rPr>
              <a:t>Champaign's Current Methodology</a:t>
            </a:r>
          </a:p>
        </p:txBody>
      </p:sp>
      <p:sp>
        <p:nvSpPr>
          <p:cNvPr id="10" name="Rectangle 9">
            <a:extLst>
              <a:ext uri="{FF2B5EF4-FFF2-40B4-BE49-F238E27FC236}">
                <a16:creationId xmlns:a16="http://schemas.microsoft.com/office/drawing/2014/main" id="{B99220F6-43D3-4CC4-9E72-A7A38C9076F8}"/>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Conclusion</a:t>
            </a:r>
          </a:p>
        </p:txBody>
      </p:sp>
      <p:sp>
        <p:nvSpPr>
          <p:cNvPr id="12" name="Arrow: Pentagon 11">
            <a:extLst>
              <a:ext uri="{FF2B5EF4-FFF2-40B4-BE49-F238E27FC236}">
                <a16:creationId xmlns:a16="http://schemas.microsoft.com/office/drawing/2014/main" id="{BB2D57D0-24A8-4216-9C66-B0080C68A4A1}"/>
              </a:ext>
            </a:extLst>
          </p:cNvPr>
          <p:cNvSpPr/>
          <p:nvPr/>
        </p:nvSpPr>
        <p:spPr>
          <a:xfrm>
            <a:off x="5533159" y="5233182"/>
            <a:ext cx="3945213" cy="483550"/>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Evaluation</a:t>
            </a:r>
          </a:p>
        </p:txBody>
      </p:sp>
      <p:sp>
        <p:nvSpPr>
          <p:cNvPr id="13" name="Arrow: Pentagon 12">
            <a:extLst>
              <a:ext uri="{FF2B5EF4-FFF2-40B4-BE49-F238E27FC236}">
                <a16:creationId xmlns:a16="http://schemas.microsoft.com/office/drawing/2014/main" id="{B6C3516A-4869-4174-887C-4C82D048469D}"/>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Data Analysis</a:t>
            </a:r>
          </a:p>
        </p:txBody>
      </p:sp>
      <p:sp>
        <p:nvSpPr>
          <p:cNvPr id="14" name="Arrow: Pentagon 13">
            <a:extLst>
              <a:ext uri="{FF2B5EF4-FFF2-40B4-BE49-F238E27FC236}">
                <a16:creationId xmlns:a16="http://schemas.microsoft.com/office/drawing/2014/main" id="{D63F1629-8F60-4D58-B93D-6B3107A045F2}"/>
              </a:ext>
            </a:extLst>
          </p:cNvPr>
          <p:cNvSpPr/>
          <p:nvPr/>
        </p:nvSpPr>
        <p:spPr>
          <a:xfrm>
            <a:off x="0" y="5227932"/>
            <a:ext cx="3618423" cy="483550"/>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pic>
        <p:nvPicPr>
          <p:cNvPr id="15" name="Picture 14">
            <a:extLst>
              <a:ext uri="{FF2B5EF4-FFF2-40B4-BE49-F238E27FC236}">
                <a16:creationId xmlns:a16="http://schemas.microsoft.com/office/drawing/2014/main" id="{1CC740D3-95A0-4EE9-BB19-FD8CE403365B}"/>
              </a:ext>
            </a:extLst>
          </p:cNvPr>
          <p:cNvPicPr>
            <a:picLocks noChangeAspect="1"/>
          </p:cNvPicPr>
          <p:nvPr/>
        </p:nvPicPr>
        <p:blipFill>
          <a:blip r:embed="rId2"/>
          <a:stretch>
            <a:fillRect/>
          </a:stretch>
        </p:blipFill>
        <p:spPr>
          <a:xfrm>
            <a:off x="511448" y="1045232"/>
            <a:ext cx="7030778" cy="4177450"/>
          </a:xfrm>
          <a:prstGeom prst="rect">
            <a:avLst/>
          </a:prstGeom>
        </p:spPr>
      </p:pic>
      <p:pic>
        <p:nvPicPr>
          <p:cNvPr id="3" name="Picture 2">
            <a:extLst>
              <a:ext uri="{FF2B5EF4-FFF2-40B4-BE49-F238E27FC236}">
                <a16:creationId xmlns:a16="http://schemas.microsoft.com/office/drawing/2014/main" id="{D726BFDC-AB4A-4696-97A6-F57796B801FA}"/>
              </a:ext>
            </a:extLst>
          </p:cNvPr>
          <p:cNvPicPr>
            <a:picLocks noChangeAspect="1"/>
          </p:cNvPicPr>
          <p:nvPr/>
        </p:nvPicPr>
        <p:blipFill>
          <a:blip r:embed="rId3"/>
          <a:stretch>
            <a:fillRect/>
          </a:stretch>
        </p:blipFill>
        <p:spPr>
          <a:xfrm>
            <a:off x="8503571" y="2042735"/>
            <a:ext cx="1869469" cy="2285426"/>
          </a:xfrm>
          <a:prstGeom prst="rect">
            <a:avLst/>
          </a:prstGeom>
        </p:spPr>
      </p:pic>
    </p:spTree>
    <p:extLst>
      <p:ext uri="{BB962C8B-B14F-4D97-AF65-F5344CB8AC3E}">
        <p14:creationId xmlns:p14="http://schemas.microsoft.com/office/powerpoint/2010/main" val="378115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5E21C-5EA7-45F3-8E4D-B4807219BDA8}"/>
              </a:ext>
            </a:extLst>
          </p:cNvPr>
          <p:cNvPicPr>
            <a:picLocks noChangeAspect="1"/>
          </p:cNvPicPr>
          <p:nvPr/>
        </p:nvPicPr>
        <p:blipFill rotWithShape="1">
          <a:blip r:embed="rId2"/>
          <a:srcRect b="3659"/>
          <a:stretch/>
        </p:blipFill>
        <p:spPr>
          <a:xfrm>
            <a:off x="7376599" y="1434980"/>
            <a:ext cx="3766571" cy="2988853"/>
          </a:xfrm>
          <a:prstGeom prst="rect">
            <a:avLst/>
          </a:prstGeom>
        </p:spPr>
      </p:pic>
      <p:sp>
        <p:nvSpPr>
          <p:cNvPr id="2" name="Title 1"/>
          <p:cNvSpPr>
            <a:spLocks noGrp="1"/>
          </p:cNvSpPr>
          <p:nvPr>
            <p:ph type="title" idx="4294967295"/>
          </p:nvPr>
        </p:nvSpPr>
        <p:spPr>
          <a:xfrm>
            <a:off x="386861" y="274638"/>
            <a:ext cx="11431513" cy="1143000"/>
          </a:xfrm>
          <a:prstGeom prst="rect">
            <a:avLst/>
          </a:prstGeom>
        </p:spPr>
        <p:txBody>
          <a:bodyPr/>
          <a:lstStyle/>
          <a:p>
            <a:pPr algn="l"/>
            <a:r>
              <a:rPr lang="en-US" b="1">
                <a:solidFill>
                  <a:srgbClr val="13294B"/>
                </a:solidFill>
                <a:latin typeface="Georgia" charset="0"/>
                <a:ea typeface="Georgia" charset="0"/>
                <a:cs typeface="Georgia" charset="0"/>
              </a:rPr>
              <a:t>Practical Evaluation (Data Collection)</a:t>
            </a:r>
          </a:p>
        </p:txBody>
      </p:sp>
      <p:sp>
        <p:nvSpPr>
          <p:cNvPr id="3" name="Content Placeholder 2"/>
          <p:cNvSpPr>
            <a:spLocks noGrp="1"/>
          </p:cNvSpPr>
          <p:nvPr>
            <p:ph idx="4294967295"/>
          </p:nvPr>
        </p:nvSpPr>
        <p:spPr>
          <a:xfrm>
            <a:off x="373626" y="1265519"/>
            <a:ext cx="5722373" cy="3581400"/>
          </a:xfrm>
          <a:prstGeom prst="rect">
            <a:avLst/>
          </a:prstGeom>
        </p:spPr>
        <p:txBody>
          <a:bodyPr anchor="t"/>
          <a:lstStyle/>
          <a:p>
            <a:pPr marL="400050"/>
            <a:r>
              <a:rPr lang="en-US" sz="2400">
                <a:solidFill>
                  <a:srgbClr val="13294B"/>
                </a:solidFill>
                <a:latin typeface="Calibri"/>
                <a:ea typeface="Calibri" charset="0"/>
                <a:cs typeface="Calibri"/>
              </a:rPr>
              <a:t>A section of the pavement network system rich in PCI data was selected:</a:t>
            </a:r>
          </a:p>
          <a:p>
            <a:pPr marL="800100" lvl="1"/>
            <a:r>
              <a:rPr lang="en-US" sz="2000">
                <a:solidFill>
                  <a:srgbClr val="13294B"/>
                </a:solidFill>
                <a:latin typeface="Calibri"/>
                <a:ea typeface="Calibri" charset="0"/>
                <a:cs typeface="Calibri"/>
              </a:rPr>
              <a:t>Delimited by Kirby Ave., Mattis Ave, John St. and Prospect Ave</a:t>
            </a:r>
          </a:p>
          <a:p>
            <a:pPr marL="800100" lvl="1"/>
            <a:r>
              <a:rPr lang="en-US" sz="2000">
                <a:solidFill>
                  <a:srgbClr val="13294B"/>
                </a:solidFill>
                <a:latin typeface="Calibri"/>
                <a:ea typeface="Calibri" charset="0"/>
                <a:cs typeface="Calibri"/>
              </a:rPr>
              <a:t>Having low traffic</a:t>
            </a:r>
          </a:p>
          <a:p>
            <a:pPr marL="800100" lvl="1"/>
            <a:r>
              <a:rPr lang="en-US" sz="2000">
                <a:solidFill>
                  <a:srgbClr val="13294B"/>
                </a:solidFill>
                <a:latin typeface="Calibri"/>
                <a:ea typeface="Calibri" charset="0"/>
                <a:cs typeface="Calibri"/>
              </a:rPr>
              <a:t>Presenting a good wide range of PCI</a:t>
            </a:r>
          </a:p>
          <a:p>
            <a:pPr marL="400050"/>
            <a:r>
              <a:rPr lang="en-US" sz="2400">
                <a:solidFill>
                  <a:srgbClr val="13294B"/>
                </a:solidFill>
                <a:latin typeface="Calibri"/>
                <a:ea typeface="Calibri" charset="0"/>
                <a:cs typeface="Calibri"/>
              </a:rPr>
              <a:t>To contrast IRI results obtained via the app and current available PCI measurements</a:t>
            </a: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pPr marL="0" indent="0">
              <a:buNone/>
            </a:pPr>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p:txBody>
      </p:sp>
      <p:sp>
        <p:nvSpPr>
          <p:cNvPr id="10" name="Rectangle 9">
            <a:extLst>
              <a:ext uri="{FF2B5EF4-FFF2-40B4-BE49-F238E27FC236}">
                <a16:creationId xmlns:a16="http://schemas.microsoft.com/office/drawing/2014/main" id="{B99220F6-43D3-4CC4-9E72-A7A38C9076F8}"/>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Conclusion</a:t>
            </a:r>
          </a:p>
        </p:txBody>
      </p:sp>
      <p:sp>
        <p:nvSpPr>
          <p:cNvPr id="12" name="Arrow: Pentagon 11">
            <a:extLst>
              <a:ext uri="{FF2B5EF4-FFF2-40B4-BE49-F238E27FC236}">
                <a16:creationId xmlns:a16="http://schemas.microsoft.com/office/drawing/2014/main" id="{BB2D57D0-24A8-4216-9C66-B0080C68A4A1}"/>
              </a:ext>
            </a:extLst>
          </p:cNvPr>
          <p:cNvSpPr/>
          <p:nvPr/>
        </p:nvSpPr>
        <p:spPr>
          <a:xfrm>
            <a:off x="5533159" y="5233182"/>
            <a:ext cx="3945213" cy="483550"/>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Evaluation</a:t>
            </a:r>
          </a:p>
        </p:txBody>
      </p:sp>
      <p:sp>
        <p:nvSpPr>
          <p:cNvPr id="13" name="Arrow: Pentagon 12">
            <a:extLst>
              <a:ext uri="{FF2B5EF4-FFF2-40B4-BE49-F238E27FC236}">
                <a16:creationId xmlns:a16="http://schemas.microsoft.com/office/drawing/2014/main" id="{B6C3516A-4869-4174-887C-4C82D048469D}"/>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Data Analysis</a:t>
            </a:r>
          </a:p>
        </p:txBody>
      </p:sp>
      <p:sp>
        <p:nvSpPr>
          <p:cNvPr id="14" name="Arrow: Pentagon 13">
            <a:extLst>
              <a:ext uri="{FF2B5EF4-FFF2-40B4-BE49-F238E27FC236}">
                <a16:creationId xmlns:a16="http://schemas.microsoft.com/office/drawing/2014/main" id="{D63F1629-8F60-4D58-B93D-6B3107A045F2}"/>
              </a:ext>
            </a:extLst>
          </p:cNvPr>
          <p:cNvSpPr/>
          <p:nvPr/>
        </p:nvSpPr>
        <p:spPr>
          <a:xfrm>
            <a:off x="0" y="5227932"/>
            <a:ext cx="3618423" cy="483550"/>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pic>
        <p:nvPicPr>
          <p:cNvPr id="7" name="Picture 6">
            <a:extLst>
              <a:ext uri="{FF2B5EF4-FFF2-40B4-BE49-F238E27FC236}">
                <a16:creationId xmlns:a16="http://schemas.microsoft.com/office/drawing/2014/main" id="{BE0BAB63-60C3-42D6-AF78-BD08BBA52E25}"/>
              </a:ext>
            </a:extLst>
          </p:cNvPr>
          <p:cNvPicPr>
            <a:picLocks noChangeAspect="1"/>
          </p:cNvPicPr>
          <p:nvPr/>
        </p:nvPicPr>
        <p:blipFill>
          <a:blip r:embed="rId3"/>
          <a:stretch>
            <a:fillRect/>
          </a:stretch>
        </p:blipFill>
        <p:spPr>
          <a:xfrm>
            <a:off x="6786185" y="1407130"/>
            <a:ext cx="4947397" cy="3044552"/>
          </a:xfrm>
          <a:prstGeom prst="rect">
            <a:avLst/>
          </a:prstGeom>
        </p:spPr>
      </p:pic>
    </p:spTree>
    <p:extLst>
      <p:ext uri="{BB962C8B-B14F-4D97-AF65-F5344CB8AC3E}">
        <p14:creationId xmlns:p14="http://schemas.microsoft.com/office/powerpoint/2010/main" val="317670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73626" y="1265519"/>
            <a:ext cx="10550769" cy="3581400"/>
          </a:xfrm>
          <a:prstGeom prst="rect">
            <a:avLst/>
          </a:prstGeom>
        </p:spPr>
        <p:txBody>
          <a:bodyPr anchor="t"/>
          <a:lstStyle/>
          <a:p>
            <a:r>
              <a:rPr lang="en-US" sz="2400">
                <a:solidFill>
                  <a:srgbClr val="13294B"/>
                </a:solidFill>
                <a:latin typeface="Calibri"/>
                <a:ea typeface="Calibri" charset="0"/>
                <a:cs typeface="Calibri"/>
              </a:rPr>
              <a:t>PCI range in selected section:</a:t>
            </a:r>
          </a:p>
          <a:p>
            <a:pPr lvl="1"/>
            <a:r>
              <a:rPr lang="en-US" sz="2000">
                <a:solidFill>
                  <a:srgbClr val="13294B"/>
                </a:solidFill>
                <a:latin typeface="Calibri"/>
                <a:ea typeface="Calibri" charset="0"/>
                <a:cs typeface="Calibri"/>
              </a:rPr>
              <a:t>Max = 99 (Sangamon Dr.)</a:t>
            </a:r>
          </a:p>
          <a:p>
            <a:pPr lvl="1"/>
            <a:r>
              <a:rPr lang="en-US" sz="2000">
                <a:solidFill>
                  <a:srgbClr val="13294B"/>
                </a:solidFill>
                <a:latin typeface="Calibri"/>
                <a:ea typeface="Calibri" charset="0"/>
                <a:cs typeface="Calibri"/>
              </a:rPr>
              <a:t>Min= 14 (Daniel St.)</a:t>
            </a:r>
          </a:p>
          <a:p>
            <a:pPr lvl="1"/>
            <a:endParaRPr lang="en-US" sz="2000">
              <a:solidFill>
                <a:srgbClr val="13294B"/>
              </a:solidFill>
              <a:latin typeface="Calibri"/>
              <a:ea typeface="Calibri" charset="0"/>
              <a:cs typeface="Calibri"/>
            </a:endParaRPr>
          </a:p>
          <a:p>
            <a:pPr lvl="1"/>
            <a:endParaRPr lang="en-US" sz="2000">
              <a:solidFill>
                <a:srgbClr val="13294B"/>
              </a:solidFill>
              <a:latin typeface="Calibri"/>
              <a:ea typeface="Calibri" charset="0"/>
              <a:cs typeface="Calibri"/>
            </a:endParaRPr>
          </a:p>
          <a:p>
            <a:pPr lvl="1"/>
            <a:endParaRPr lang="en-US" sz="2000">
              <a:solidFill>
                <a:srgbClr val="13294B"/>
              </a:solidFill>
              <a:latin typeface="Calibri"/>
              <a:ea typeface="Calibri" charset="0"/>
              <a:cs typeface="Calibri"/>
            </a:endParaRPr>
          </a:p>
          <a:p>
            <a:pPr lvl="1"/>
            <a:endParaRPr lang="en-US" sz="2000">
              <a:solidFill>
                <a:srgbClr val="13294B"/>
              </a:solidFill>
              <a:latin typeface="Calibri"/>
              <a:ea typeface="Calibri" charset="0"/>
              <a:cs typeface="Calibri"/>
            </a:endParaRPr>
          </a:p>
          <a:p>
            <a:pPr marL="0" indent="0">
              <a:buNone/>
            </a:pPr>
            <a:r>
              <a:rPr lang="en-US" sz="2400">
                <a:solidFill>
                  <a:srgbClr val="13294B"/>
                </a:solidFill>
                <a:latin typeface="Calibri"/>
                <a:ea typeface="Calibri" charset="0"/>
                <a:cs typeface="Calibri"/>
              </a:rPr>
              <a:t> </a:t>
            </a:r>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pPr marL="0" indent="0">
              <a:buNone/>
            </a:pPr>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p:txBody>
      </p:sp>
      <p:sp>
        <p:nvSpPr>
          <p:cNvPr id="10" name="Rectangle 9">
            <a:extLst>
              <a:ext uri="{FF2B5EF4-FFF2-40B4-BE49-F238E27FC236}">
                <a16:creationId xmlns:a16="http://schemas.microsoft.com/office/drawing/2014/main" id="{B99220F6-43D3-4CC4-9E72-A7A38C9076F8}"/>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Conclusion</a:t>
            </a:r>
          </a:p>
        </p:txBody>
      </p:sp>
      <p:sp>
        <p:nvSpPr>
          <p:cNvPr id="12" name="Arrow: Pentagon 11">
            <a:extLst>
              <a:ext uri="{FF2B5EF4-FFF2-40B4-BE49-F238E27FC236}">
                <a16:creationId xmlns:a16="http://schemas.microsoft.com/office/drawing/2014/main" id="{BB2D57D0-24A8-4216-9C66-B0080C68A4A1}"/>
              </a:ext>
            </a:extLst>
          </p:cNvPr>
          <p:cNvSpPr/>
          <p:nvPr/>
        </p:nvSpPr>
        <p:spPr>
          <a:xfrm>
            <a:off x="5533159" y="5233182"/>
            <a:ext cx="3945213" cy="483550"/>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Evaluation</a:t>
            </a:r>
          </a:p>
        </p:txBody>
      </p:sp>
      <p:sp>
        <p:nvSpPr>
          <p:cNvPr id="13" name="Arrow: Pentagon 12">
            <a:extLst>
              <a:ext uri="{FF2B5EF4-FFF2-40B4-BE49-F238E27FC236}">
                <a16:creationId xmlns:a16="http://schemas.microsoft.com/office/drawing/2014/main" id="{B6C3516A-4869-4174-887C-4C82D048469D}"/>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Data Analysis</a:t>
            </a:r>
          </a:p>
        </p:txBody>
      </p:sp>
      <p:sp>
        <p:nvSpPr>
          <p:cNvPr id="14" name="Arrow: Pentagon 13">
            <a:extLst>
              <a:ext uri="{FF2B5EF4-FFF2-40B4-BE49-F238E27FC236}">
                <a16:creationId xmlns:a16="http://schemas.microsoft.com/office/drawing/2014/main" id="{D63F1629-8F60-4D58-B93D-6B3107A045F2}"/>
              </a:ext>
            </a:extLst>
          </p:cNvPr>
          <p:cNvSpPr/>
          <p:nvPr/>
        </p:nvSpPr>
        <p:spPr>
          <a:xfrm>
            <a:off x="0" y="5227932"/>
            <a:ext cx="3618423" cy="483550"/>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6E982E5E-60B3-4E7D-B6E2-A83E362C3004}"/>
                  </a:ext>
                </a:extLst>
              </p:cNvPr>
              <p:cNvGraphicFramePr/>
              <p:nvPr>
                <p:extLst>
                  <p:ext uri="{D42A27DB-BD31-4B8C-83A1-F6EECF244321}">
                    <p14:modId xmlns:p14="http://schemas.microsoft.com/office/powerpoint/2010/main" val="3557658430"/>
                  </p:ext>
                </p:extLst>
              </p:nvPr>
            </p:nvGraphicFramePr>
            <p:xfrm>
              <a:off x="232454" y="2694873"/>
              <a:ext cx="5077373" cy="201282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6E982E5E-60B3-4E7D-B6E2-A83E362C3004}"/>
                  </a:ext>
                </a:extLst>
              </p:cNvPr>
              <p:cNvPicPr>
                <a:picLocks noGrp="1" noRot="1" noChangeAspect="1" noMove="1" noResize="1" noEditPoints="1" noAdjustHandles="1" noChangeArrowheads="1" noChangeShapeType="1"/>
              </p:cNvPicPr>
              <p:nvPr/>
            </p:nvPicPr>
            <p:blipFill>
              <a:blip r:embed="rId4"/>
              <a:stretch>
                <a:fillRect/>
              </a:stretch>
            </p:blipFill>
            <p:spPr>
              <a:xfrm>
                <a:off x="232454" y="2694873"/>
                <a:ext cx="5077373" cy="2012823"/>
              </a:xfrm>
              <a:prstGeom prst="rect">
                <a:avLst/>
              </a:prstGeom>
            </p:spPr>
          </p:pic>
        </mc:Fallback>
      </mc:AlternateContent>
      <p:pic>
        <p:nvPicPr>
          <p:cNvPr id="5" name="Picture 4">
            <a:extLst>
              <a:ext uri="{FF2B5EF4-FFF2-40B4-BE49-F238E27FC236}">
                <a16:creationId xmlns:a16="http://schemas.microsoft.com/office/drawing/2014/main" id="{B0849F1C-B541-4FDC-911B-42FDC516A43D}"/>
              </a:ext>
            </a:extLst>
          </p:cNvPr>
          <p:cNvPicPr>
            <a:picLocks noChangeAspect="1"/>
          </p:cNvPicPr>
          <p:nvPr/>
        </p:nvPicPr>
        <p:blipFill>
          <a:blip r:embed="rId5"/>
          <a:stretch>
            <a:fillRect/>
          </a:stretch>
        </p:blipFill>
        <p:spPr>
          <a:xfrm>
            <a:off x="5526029" y="3248845"/>
            <a:ext cx="2663649" cy="1852884"/>
          </a:xfrm>
          <a:prstGeom prst="rect">
            <a:avLst/>
          </a:prstGeom>
        </p:spPr>
      </p:pic>
      <p:pic>
        <p:nvPicPr>
          <p:cNvPr id="7" name="Picture 6">
            <a:extLst>
              <a:ext uri="{FF2B5EF4-FFF2-40B4-BE49-F238E27FC236}">
                <a16:creationId xmlns:a16="http://schemas.microsoft.com/office/drawing/2014/main" id="{E3F39A4A-8993-499E-9661-B435AB762649}"/>
              </a:ext>
            </a:extLst>
          </p:cNvPr>
          <p:cNvPicPr>
            <a:picLocks noChangeAspect="1"/>
          </p:cNvPicPr>
          <p:nvPr/>
        </p:nvPicPr>
        <p:blipFill>
          <a:blip r:embed="rId6"/>
          <a:stretch>
            <a:fillRect/>
          </a:stretch>
        </p:blipFill>
        <p:spPr>
          <a:xfrm>
            <a:off x="5526030" y="1221282"/>
            <a:ext cx="2663649" cy="1852884"/>
          </a:xfrm>
          <a:prstGeom prst="rect">
            <a:avLst/>
          </a:prstGeom>
        </p:spPr>
      </p:pic>
      <p:pic>
        <p:nvPicPr>
          <p:cNvPr id="11" name="Picture 10">
            <a:extLst>
              <a:ext uri="{FF2B5EF4-FFF2-40B4-BE49-F238E27FC236}">
                <a16:creationId xmlns:a16="http://schemas.microsoft.com/office/drawing/2014/main" id="{A0ABC92C-5AA6-40D1-9802-F9B7F5FC408B}"/>
              </a:ext>
            </a:extLst>
          </p:cNvPr>
          <p:cNvPicPr>
            <a:picLocks noChangeAspect="1"/>
          </p:cNvPicPr>
          <p:nvPr/>
        </p:nvPicPr>
        <p:blipFill rotWithShape="1">
          <a:blip r:embed="rId7"/>
          <a:srcRect b="7001"/>
          <a:stretch/>
        </p:blipFill>
        <p:spPr>
          <a:xfrm>
            <a:off x="8799129" y="1221282"/>
            <a:ext cx="2656519" cy="1852884"/>
          </a:xfrm>
          <a:prstGeom prst="rect">
            <a:avLst/>
          </a:prstGeom>
        </p:spPr>
      </p:pic>
      <p:pic>
        <p:nvPicPr>
          <p:cNvPr id="16" name="Picture 15">
            <a:extLst>
              <a:ext uri="{FF2B5EF4-FFF2-40B4-BE49-F238E27FC236}">
                <a16:creationId xmlns:a16="http://schemas.microsoft.com/office/drawing/2014/main" id="{7A37CE16-9AE2-4827-8397-D4FE3554AF67}"/>
              </a:ext>
            </a:extLst>
          </p:cNvPr>
          <p:cNvPicPr>
            <a:picLocks noChangeAspect="1"/>
          </p:cNvPicPr>
          <p:nvPr/>
        </p:nvPicPr>
        <p:blipFill rotWithShape="1">
          <a:blip r:embed="rId8"/>
          <a:srcRect b="6677"/>
          <a:stretch/>
        </p:blipFill>
        <p:spPr>
          <a:xfrm>
            <a:off x="8791999" y="3205619"/>
            <a:ext cx="2663649" cy="1864348"/>
          </a:xfrm>
          <a:prstGeom prst="rect">
            <a:avLst/>
          </a:prstGeom>
        </p:spPr>
      </p:pic>
      <p:sp>
        <p:nvSpPr>
          <p:cNvPr id="15" name="Title 1">
            <a:extLst>
              <a:ext uri="{FF2B5EF4-FFF2-40B4-BE49-F238E27FC236}">
                <a16:creationId xmlns:a16="http://schemas.microsoft.com/office/drawing/2014/main" id="{CC2198A6-71F8-4DFC-9CAF-0D576A73D748}"/>
              </a:ext>
            </a:extLst>
          </p:cNvPr>
          <p:cNvSpPr txBox="1">
            <a:spLocks/>
          </p:cNvSpPr>
          <p:nvPr/>
        </p:nvSpPr>
        <p:spPr>
          <a:xfrm>
            <a:off x="386861" y="274638"/>
            <a:ext cx="1143151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a:solidFill>
                  <a:srgbClr val="13294B"/>
                </a:solidFill>
                <a:latin typeface="Georgia" charset="0"/>
                <a:ea typeface="Georgia" charset="0"/>
                <a:cs typeface="Georgia" charset="0"/>
              </a:rPr>
              <a:t>Practical Evaluation (Data Collection)</a:t>
            </a:r>
          </a:p>
        </p:txBody>
      </p:sp>
    </p:spTree>
    <p:extLst>
      <p:ext uri="{BB962C8B-B14F-4D97-AF65-F5344CB8AC3E}">
        <p14:creationId xmlns:p14="http://schemas.microsoft.com/office/powerpoint/2010/main" val="3023626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73626" y="1165763"/>
            <a:ext cx="6285215" cy="3134685"/>
          </a:xfrm>
          <a:prstGeom prst="rect">
            <a:avLst/>
          </a:prstGeom>
        </p:spPr>
        <p:txBody>
          <a:bodyPr anchor="t"/>
          <a:lstStyle/>
          <a:p>
            <a:r>
              <a:rPr lang="en-US" sz="2400">
                <a:solidFill>
                  <a:srgbClr val="13294B"/>
                </a:solidFill>
                <a:latin typeface="Calibri"/>
                <a:ea typeface="Calibri" charset="0"/>
                <a:cs typeface="Calibri"/>
              </a:rPr>
              <a:t>To evaluate the capabilities of a model that predicts PCI through IRI data, we proposed:</a:t>
            </a:r>
          </a:p>
          <a:p>
            <a:pPr lvl="1"/>
            <a:r>
              <a:rPr lang="en-US" sz="2400">
                <a:solidFill>
                  <a:srgbClr val="13294B"/>
                </a:solidFill>
                <a:latin typeface="Calibri"/>
                <a:ea typeface="Calibri" charset="0"/>
                <a:cs typeface="Calibri"/>
              </a:rPr>
              <a:t>Linear Model</a:t>
            </a:r>
          </a:p>
          <a:p>
            <a:pPr lvl="1"/>
            <a:r>
              <a:rPr lang="en-US" sz="2400">
                <a:solidFill>
                  <a:srgbClr val="13294B"/>
                </a:solidFill>
                <a:latin typeface="Calibri"/>
                <a:ea typeface="Calibri" charset="0"/>
                <a:cs typeface="Calibri"/>
              </a:rPr>
              <a:t>K Nearest Neighbors Model</a:t>
            </a:r>
          </a:p>
          <a:p>
            <a:pPr lvl="1"/>
            <a:r>
              <a:rPr lang="en-US" sz="2400">
                <a:solidFill>
                  <a:srgbClr val="13294B"/>
                </a:solidFill>
                <a:latin typeface="Calibri"/>
                <a:ea typeface="Calibri" charset="0"/>
                <a:cs typeface="Calibri"/>
              </a:rPr>
              <a:t>Random Forest Model</a:t>
            </a:r>
          </a:p>
          <a:p>
            <a:pPr marL="400050"/>
            <a:r>
              <a:rPr lang="en-US" sz="2400">
                <a:solidFill>
                  <a:srgbClr val="13294B"/>
                </a:solidFill>
                <a:latin typeface="Calibri"/>
                <a:ea typeface="Calibri" charset="0"/>
                <a:cs typeface="Calibri"/>
              </a:rPr>
              <a:t>Random Forest Model fits the best</a:t>
            </a:r>
          </a:p>
          <a:p>
            <a:pPr marL="400050"/>
            <a:r>
              <a:rPr lang="en-US" sz="2400">
                <a:solidFill>
                  <a:srgbClr val="13294B"/>
                </a:solidFill>
                <a:latin typeface="Calibri"/>
                <a:ea typeface="Calibri" charset="0"/>
                <a:cs typeface="Calibri"/>
              </a:rPr>
              <a:t>In all cases a correct correlation was evidenced, but stronger correlation on very good or very bad values of PCI</a:t>
            </a:r>
          </a:p>
          <a:p>
            <a:pPr marL="400050"/>
            <a:endParaRPr lang="en-US" sz="2400">
              <a:solidFill>
                <a:srgbClr val="13294B"/>
              </a:solidFill>
              <a:latin typeface="Calibri"/>
              <a:ea typeface="Calibri" charset="0"/>
              <a:cs typeface="Calibri"/>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pPr marL="0" indent="0">
              <a:buNone/>
            </a:pPr>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p:txBody>
      </p:sp>
      <p:sp>
        <p:nvSpPr>
          <p:cNvPr id="10" name="Rectangle 9">
            <a:extLst>
              <a:ext uri="{FF2B5EF4-FFF2-40B4-BE49-F238E27FC236}">
                <a16:creationId xmlns:a16="http://schemas.microsoft.com/office/drawing/2014/main" id="{B99220F6-43D3-4CC4-9E72-A7A38C9076F8}"/>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Conclusion</a:t>
            </a:r>
          </a:p>
        </p:txBody>
      </p:sp>
      <p:sp>
        <p:nvSpPr>
          <p:cNvPr id="12" name="Arrow: Pentagon 11">
            <a:extLst>
              <a:ext uri="{FF2B5EF4-FFF2-40B4-BE49-F238E27FC236}">
                <a16:creationId xmlns:a16="http://schemas.microsoft.com/office/drawing/2014/main" id="{BB2D57D0-24A8-4216-9C66-B0080C68A4A1}"/>
              </a:ext>
            </a:extLst>
          </p:cNvPr>
          <p:cNvSpPr/>
          <p:nvPr/>
        </p:nvSpPr>
        <p:spPr>
          <a:xfrm>
            <a:off x="5533159" y="5233182"/>
            <a:ext cx="3945213" cy="483550"/>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Evaluation</a:t>
            </a:r>
          </a:p>
        </p:txBody>
      </p:sp>
      <p:sp>
        <p:nvSpPr>
          <p:cNvPr id="13" name="Arrow: Pentagon 12">
            <a:extLst>
              <a:ext uri="{FF2B5EF4-FFF2-40B4-BE49-F238E27FC236}">
                <a16:creationId xmlns:a16="http://schemas.microsoft.com/office/drawing/2014/main" id="{B6C3516A-4869-4174-887C-4C82D048469D}"/>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Data Analysis</a:t>
            </a:r>
          </a:p>
        </p:txBody>
      </p:sp>
      <p:sp>
        <p:nvSpPr>
          <p:cNvPr id="14" name="Arrow: Pentagon 13">
            <a:extLst>
              <a:ext uri="{FF2B5EF4-FFF2-40B4-BE49-F238E27FC236}">
                <a16:creationId xmlns:a16="http://schemas.microsoft.com/office/drawing/2014/main" id="{D63F1629-8F60-4D58-B93D-6B3107A045F2}"/>
              </a:ext>
            </a:extLst>
          </p:cNvPr>
          <p:cNvSpPr/>
          <p:nvPr/>
        </p:nvSpPr>
        <p:spPr>
          <a:xfrm>
            <a:off x="0" y="5227932"/>
            <a:ext cx="3618423" cy="483550"/>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graphicFrame>
        <p:nvGraphicFramePr>
          <p:cNvPr id="4" name="Table 3">
            <a:extLst>
              <a:ext uri="{FF2B5EF4-FFF2-40B4-BE49-F238E27FC236}">
                <a16:creationId xmlns:a16="http://schemas.microsoft.com/office/drawing/2014/main" id="{32ABE128-0E4F-4868-98E3-E0E6855F3262}"/>
              </a:ext>
            </a:extLst>
          </p:cNvPr>
          <p:cNvGraphicFramePr>
            <a:graphicFrameLocks noGrp="1"/>
          </p:cNvGraphicFramePr>
          <p:nvPr>
            <p:extLst>
              <p:ext uri="{D42A27DB-BD31-4B8C-83A1-F6EECF244321}">
                <p14:modId xmlns:p14="http://schemas.microsoft.com/office/powerpoint/2010/main" val="876184499"/>
              </p:ext>
            </p:extLst>
          </p:nvPr>
        </p:nvGraphicFramePr>
        <p:xfrm>
          <a:off x="6345382" y="1417638"/>
          <a:ext cx="5785452" cy="1322477"/>
        </p:xfrm>
        <a:graphic>
          <a:graphicData uri="http://schemas.openxmlformats.org/drawingml/2006/table">
            <a:tbl>
              <a:tblPr firstRow="1" firstCol="1" bandRow="1"/>
              <a:tblGrid>
                <a:gridCol w="1446072">
                  <a:extLst>
                    <a:ext uri="{9D8B030D-6E8A-4147-A177-3AD203B41FA5}">
                      <a16:colId xmlns:a16="http://schemas.microsoft.com/office/drawing/2014/main" val="3018227016"/>
                    </a:ext>
                  </a:extLst>
                </a:gridCol>
                <a:gridCol w="1446072">
                  <a:extLst>
                    <a:ext uri="{9D8B030D-6E8A-4147-A177-3AD203B41FA5}">
                      <a16:colId xmlns:a16="http://schemas.microsoft.com/office/drawing/2014/main" val="4250961710"/>
                    </a:ext>
                  </a:extLst>
                </a:gridCol>
                <a:gridCol w="1446654">
                  <a:extLst>
                    <a:ext uri="{9D8B030D-6E8A-4147-A177-3AD203B41FA5}">
                      <a16:colId xmlns:a16="http://schemas.microsoft.com/office/drawing/2014/main" val="3522334642"/>
                    </a:ext>
                  </a:extLst>
                </a:gridCol>
                <a:gridCol w="1446654">
                  <a:extLst>
                    <a:ext uri="{9D8B030D-6E8A-4147-A177-3AD203B41FA5}">
                      <a16:colId xmlns:a16="http://schemas.microsoft.com/office/drawing/2014/main" val="1372861634"/>
                    </a:ext>
                  </a:extLst>
                </a:gridCol>
              </a:tblGrid>
              <a:tr h="300410">
                <a:tc>
                  <a:txBody>
                    <a:bodyPr/>
                    <a:lstStyle/>
                    <a:p>
                      <a:pPr marL="0" marR="0" algn="ctr">
                        <a:lnSpc>
                          <a:spcPct val="150000"/>
                        </a:lnSpc>
                        <a:spcBef>
                          <a:spcPts val="300"/>
                        </a:spcBef>
                        <a:spcAft>
                          <a:spcPts val="300"/>
                        </a:spcAft>
                      </a:pPr>
                      <a:r>
                        <a:rPr lang="en-US" sz="1000" b="1">
                          <a:effectLst/>
                          <a:latin typeface="Microsoft Sans Serif" panose="020B0604020202020204" pitchFamily="34" charset="0"/>
                          <a:ea typeface="MS Mincho" panose="02020609040205080304" pitchFamily="49" charset="-128"/>
                          <a:cs typeface="Times New Roman" panose="02020603050405020304" pitchFamily="18" charset="0"/>
                        </a:rPr>
                        <a:t>Method</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300"/>
                        </a:spcBef>
                        <a:spcAft>
                          <a:spcPts val="300"/>
                        </a:spcAft>
                      </a:pPr>
                      <a:r>
                        <a:rPr lang="en-US" sz="1000" b="1">
                          <a:effectLst/>
                          <a:latin typeface="Microsoft Sans Serif" panose="020B0604020202020204" pitchFamily="34" charset="0"/>
                          <a:ea typeface="MS Mincho" panose="02020609040205080304" pitchFamily="49" charset="-128"/>
                          <a:cs typeface="Times New Roman" panose="02020603050405020304" pitchFamily="18" charset="0"/>
                        </a:rPr>
                        <a:t>RMSE</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300"/>
                        </a:spcBef>
                        <a:spcAft>
                          <a:spcPts val="300"/>
                        </a:spcAft>
                      </a:pPr>
                      <a:r>
                        <a:rPr lang="en-US" sz="1000" b="1">
                          <a:effectLst/>
                          <a:latin typeface="Microsoft Sans Serif" panose="020B0604020202020204" pitchFamily="34" charset="0"/>
                          <a:ea typeface="MS Mincho" panose="02020609040205080304" pitchFamily="49" charset="-128"/>
                          <a:cs typeface="Times New Roman" panose="02020603050405020304" pitchFamily="18" charset="0"/>
                        </a:rPr>
                        <a:t>R squared</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300"/>
                        </a:spcBef>
                        <a:spcAft>
                          <a:spcPts val="300"/>
                        </a:spcAft>
                      </a:pPr>
                      <a:r>
                        <a:rPr lang="en-US" sz="1000" b="1">
                          <a:effectLst/>
                          <a:latin typeface="Microsoft Sans Serif" panose="020B0604020202020204" pitchFamily="34" charset="0"/>
                          <a:ea typeface="MS Mincho" panose="02020609040205080304" pitchFamily="49" charset="-128"/>
                          <a:cs typeface="Times New Roman" panose="02020603050405020304" pitchFamily="18" charset="0"/>
                        </a:rPr>
                        <a:t>Model Parameters</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3148820"/>
                  </a:ext>
                </a:extLst>
              </a:tr>
              <a:tr h="421247">
                <a:tc>
                  <a:txBody>
                    <a:bodyPr/>
                    <a:lstStyle/>
                    <a:p>
                      <a:pPr marL="0" marR="0" algn="ctr">
                        <a:lnSpc>
                          <a:spcPct val="150000"/>
                        </a:lnSpc>
                        <a:spcBef>
                          <a:spcPts val="300"/>
                        </a:spcBef>
                        <a:spcAft>
                          <a:spcPts val="300"/>
                        </a:spcAf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Linear Regression</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300"/>
                        </a:spcBef>
                        <a:spcAft>
                          <a:spcPts val="300"/>
                        </a:spcAf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18.07</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300"/>
                        </a:spcBef>
                        <a:spcAft>
                          <a:spcPts val="300"/>
                        </a:spcAf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0.236</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300"/>
                        </a:spcBef>
                        <a:spcAft>
                          <a:spcPts val="300"/>
                        </a:spcAf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a = 90.56, m = -10.44</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939964"/>
                  </a:ext>
                </a:extLst>
              </a:tr>
              <a:tr h="300410">
                <a:tc>
                  <a:txBody>
                    <a:bodyPr/>
                    <a:lstStyle/>
                    <a:p>
                      <a:pPr marL="0" marR="0" algn="ctr">
                        <a:lnSpc>
                          <a:spcPct val="150000"/>
                        </a:lnSpc>
                        <a:spcBef>
                          <a:spcPts val="300"/>
                        </a:spcBef>
                        <a:spcAft>
                          <a:spcPts val="300"/>
                        </a:spcAf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Nearest Neighbor</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300"/>
                        </a:spcBef>
                        <a:spcAft>
                          <a:spcPts val="300"/>
                        </a:spcAf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18.82</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300"/>
                        </a:spcBef>
                        <a:spcAft>
                          <a:spcPts val="300"/>
                        </a:spcAf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0.237</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300"/>
                        </a:spcBef>
                        <a:spcAft>
                          <a:spcPts val="300"/>
                        </a:spcAf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K = 9</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7518934"/>
                  </a:ext>
                </a:extLst>
              </a:tr>
              <a:tr h="300410">
                <a:tc>
                  <a:txBody>
                    <a:bodyPr/>
                    <a:lstStyle/>
                    <a:p>
                      <a:pPr marL="0" marR="0" algn="ctr">
                        <a:lnSpc>
                          <a:spcPct val="150000"/>
                        </a:lnSpc>
                        <a:spcBef>
                          <a:spcPts val="300"/>
                        </a:spcBef>
                        <a:spcAft>
                          <a:spcPts val="300"/>
                        </a:spcAf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Random Forest</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300"/>
                        </a:spcBef>
                        <a:spcAft>
                          <a:spcPts val="300"/>
                        </a:spcAf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13.77</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ts val="112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0.575</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300"/>
                        </a:spcBef>
                        <a:spcAft>
                          <a:spcPts val="300"/>
                        </a:spcAft>
                      </a:pP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M</a:t>
                      </a:r>
                      <a:r>
                        <a:rPr lang="en-US" sz="1000" baseline="-25000">
                          <a:effectLst/>
                          <a:latin typeface="Microsoft Sans Serif" panose="020B0604020202020204" pitchFamily="34" charset="0"/>
                          <a:ea typeface="MS Mincho" panose="02020609040205080304" pitchFamily="49" charset="-128"/>
                          <a:cs typeface="Times New Roman" panose="02020603050405020304" pitchFamily="18" charset="0"/>
                        </a:rPr>
                        <a:t>t</a:t>
                      </a:r>
                      <a:r>
                        <a:rPr lang="en-US" sz="1000">
                          <a:effectLst/>
                          <a:latin typeface="Microsoft Sans Serif" panose="020B0604020202020204" pitchFamily="34" charset="0"/>
                          <a:ea typeface="MS Mincho" panose="02020609040205080304" pitchFamily="49" charset="-128"/>
                          <a:cs typeface="Times New Roman" panose="02020603050405020304" pitchFamily="18" charset="0"/>
                        </a:rPr>
                        <a:t>=19</a:t>
                      </a:r>
                      <a:endParaRPr lang="en-US" sz="1100">
                        <a:effectLst/>
                        <a:latin typeface="Microsoft Sans Serif" panose="020B060402020202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6008794"/>
                  </a:ext>
                </a:extLst>
              </a:tr>
            </a:tbl>
          </a:graphicData>
        </a:graphic>
      </p:graphicFrame>
      <p:sp>
        <p:nvSpPr>
          <p:cNvPr id="11" name="Title 1">
            <a:extLst>
              <a:ext uri="{FF2B5EF4-FFF2-40B4-BE49-F238E27FC236}">
                <a16:creationId xmlns:a16="http://schemas.microsoft.com/office/drawing/2014/main" id="{07E00CA5-9A59-45ED-B1FC-834AF79F6428}"/>
              </a:ext>
            </a:extLst>
          </p:cNvPr>
          <p:cNvSpPr txBox="1">
            <a:spLocks/>
          </p:cNvSpPr>
          <p:nvPr/>
        </p:nvSpPr>
        <p:spPr>
          <a:xfrm>
            <a:off x="386861" y="274638"/>
            <a:ext cx="1143151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a:solidFill>
                  <a:srgbClr val="13294B"/>
                </a:solidFill>
                <a:latin typeface="Georgia" charset="0"/>
                <a:ea typeface="Georgia" charset="0"/>
                <a:cs typeface="Georgia" charset="0"/>
              </a:rPr>
              <a:t>Practical Evaluation (Model Fitting)</a:t>
            </a:r>
          </a:p>
        </p:txBody>
      </p:sp>
      <p:pic>
        <p:nvPicPr>
          <p:cNvPr id="2" name="Picture 1">
            <a:extLst>
              <a:ext uri="{FF2B5EF4-FFF2-40B4-BE49-F238E27FC236}">
                <a16:creationId xmlns:a16="http://schemas.microsoft.com/office/drawing/2014/main" id="{54D41704-0C3E-4171-A3E0-D32B57A20262}"/>
              </a:ext>
            </a:extLst>
          </p:cNvPr>
          <p:cNvPicPr>
            <a:picLocks noChangeAspect="1"/>
          </p:cNvPicPr>
          <p:nvPr/>
        </p:nvPicPr>
        <p:blipFill rotWithShape="1">
          <a:blip r:embed="rId2"/>
          <a:srcRect t="14992" r="14495" b="27372"/>
          <a:stretch/>
        </p:blipFill>
        <p:spPr>
          <a:xfrm>
            <a:off x="9166522" y="2851554"/>
            <a:ext cx="2853476" cy="2270189"/>
          </a:xfrm>
          <a:prstGeom prst="rect">
            <a:avLst/>
          </a:prstGeom>
        </p:spPr>
      </p:pic>
      <p:pic>
        <p:nvPicPr>
          <p:cNvPr id="5" name="Picture 4">
            <a:extLst>
              <a:ext uri="{FF2B5EF4-FFF2-40B4-BE49-F238E27FC236}">
                <a16:creationId xmlns:a16="http://schemas.microsoft.com/office/drawing/2014/main" id="{3406E5AB-25C1-4CD7-9814-31BFA6C2CC8E}"/>
              </a:ext>
            </a:extLst>
          </p:cNvPr>
          <p:cNvPicPr>
            <a:picLocks noChangeAspect="1"/>
          </p:cNvPicPr>
          <p:nvPr/>
        </p:nvPicPr>
        <p:blipFill rotWithShape="1">
          <a:blip r:embed="rId3"/>
          <a:srcRect t="19585" r="14193"/>
          <a:stretch/>
        </p:blipFill>
        <p:spPr>
          <a:xfrm>
            <a:off x="6409666" y="2851554"/>
            <a:ext cx="2592728" cy="2270189"/>
          </a:xfrm>
          <a:prstGeom prst="rect">
            <a:avLst/>
          </a:prstGeom>
        </p:spPr>
      </p:pic>
    </p:spTree>
    <p:extLst>
      <p:ext uri="{BB962C8B-B14F-4D97-AF65-F5344CB8AC3E}">
        <p14:creationId xmlns:p14="http://schemas.microsoft.com/office/powerpoint/2010/main" val="3806476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9220F6-43D3-4CC4-9E72-A7A38C9076F8}"/>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Conclusion</a:t>
            </a:r>
          </a:p>
        </p:txBody>
      </p:sp>
      <p:sp>
        <p:nvSpPr>
          <p:cNvPr id="12" name="Arrow: Pentagon 11">
            <a:extLst>
              <a:ext uri="{FF2B5EF4-FFF2-40B4-BE49-F238E27FC236}">
                <a16:creationId xmlns:a16="http://schemas.microsoft.com/office/drawing/2014/main" id="{BB2D57D0-24A8-4216-9C66-B0080C68A4A1}"/>
              </a:ext>
            </a:extLst>
          </p:cNvPr>
          <p:cNvSpPr/>
          <p:nvPr/>
        </p:nvSpPr>
        <p:spPr>
          <a:xfrm>
            <a:off x="5533159" y="5233182"/>
            <a:ext cx="3945213" cy="483550"/>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Evaluation</a:t>
            </a:r>
          </a:p>
        </p:txBody>
      </p:sp>
      <p:sp>
        <p:nvSpPr>
          <p:cNvPr id="13" name="Arrow: Pentagon 12">
            <a:extLst>
              <a:ext uri="{FF2B5EF4-FFF2-40B4-BE49-F238E27FC236}">
                <a16:creationId xmlns:a16="http://schemas.microsoft.com/office/drawing/2014/main" id="{B6C3516A-4869-4174-887C-4C82D048469D}"/>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Data Analysis</a:t>
            </a:r>
          </a:p>
        </p:txBody>
      </p:sp>
      <p:sp>
        <p:nvSpPr>
          <p:cNvPr id="14" name="Arrow: Pentagon 13">
            <a:extLst>
              <a:ext uri="{FF2B5EF4-FFF2-40B4-BE49-F238E27FC236}">
                <a16:creationId xmlns:a16="http://schemas.microsoft.com/office/drawing/2014/main" id="{D63F1629-8F60-4D58-B93D-6B3107A045F2}"/>
              </a:ext>
            </a:extLst>
          </p:cNvPr>
          <p:cNvSpPr/>
          <p:nvPr/>
        </p:nvSpPr>
        <p:spPr>
          <a:xfrm>
            <a:off x="0" y="5227932"/>
            <a:ext cx="3618423" cy="483550"/>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pic>
        <p:nvPicPr>
          <p:cNvPr id="16" name="Picture">
            <a:extLst>
              <a:ext uri="{FF2B5EF4-FFF2-40B4-BE49-F238E27FC236}">
                <a16:creationId xmlns:a16="http://schemas.microsoft.com/office/drawing/2014/main" id="{FF272E0F-5462-4967-B233-5558D7F92B13}"/>
              </a:ext>
            </a:extLst>
          </p:cNvPr>
          <p:cNvPicPr/>
          <p:nvPr/>
        </p:nvPicPr>
        <p:blipFill rotWithShape="1">
          <a:blip r:embed="rId2"/>
          <a:srcRect r="7294"/>
          <a:stretch/>
        </p:blipFill>
        <p:spPr bwMode="auto">
          <a:xfrm>
            <a:off x="128589" y="1269076"/>
            <a:ext cx="3618424" cy="3482460"/>
          </a:xfrm>
          <a:prstGeom prst="rect">
            <a:avLst/>
          </a:prstGeom>
          <a:noFill/>
          <a:ln w="9525">
            <a:noFill/>
            <a:headEnd/>
            <a:tailEnd/>
          </a:ln>
        </p:spPr>
      </p:pic>
      <p:pic>
        <p:nvPicPr>
          <p:cNvPr id="17" name="Picture">
            <a:extLst>
              <a:ext uri="{FF2B5EF4-FFF2-40B4-BE49-F238E27FC236}">
                <a16:creationId xmlns:a16="http://schemas.microsoft.com/office/drawing/2014/main" id="{1B3C1948-D423-49CB-8D13-4112DE03CD6B}"/>
              </a:ext>
            </a:extLst>
          </p:cNvPr>
          <p:cNvPicPr/>
          <p:nvPr/>
        </p:nvPicPr>
        <p:blipFill rotWithShape="1">
          <a:blip r:embed="rId3"/>
          <a:srcRect r="7294"/>
          <a:stretch/>
        </p:blipFill>
        <p:spPr bwMode="auto">
          <a:xfrm>
            <a:off x="4095249" y="1266549"/>
            <a:ext cx="3618424" cy="3507484"/>
          </a:xfrm>
          <a:prstGeom prst="rect">
            <a:avLst/>
          </a:prstGeom>
          <a:noFill/>
          <a:ln w="9525">
            <a:noFill/>
            <a:headEnd/>
            <a:tailEnd/>
          </a:ln>
        </p:spPr>
      </p:pic>
      <p:pic>
        <p:nvPicPr>
          <p:cNvPr id="18" name="Picture">
            <a:extLst>
              <a:ext uri="{FF2B5EF4-FFF2-40B4-BE49-F238E27FC236}">
                <a16:creationId xmlns:a16="http://schemas.microsoft.com/office/drawing/2014/main" id="{9DC031AF-F229-49B1-8690-BEC3DD44ADC0}"/>
              </a:ext>
            </a:extLst>
          </p:cNvPr>
          <p:cNvPicPr/>
          <p:nvPr/>
        </p:nvPicPr>
        <p:blipFill rotWithShape="1">
          <a:blip r:embed="rId4"/>
          <a:srcRect r="7773"/>
          <a:stretch/>
        </p:blipFill>
        <p:spPr bwMode="auto">
          <a:xfrm>
            <a:off x="8061909" y="1266549"/>
            <a:ext cx="3743230" cy="3507484"/>
          </a:xfrm>
          <a:prstGeom prst="rect">
            <a:avLst/>
          </a:prstGeom>
          <a:noFill/>
          <a:ln w="9525">
            <a:noFill/>
            <a:headEnd/>
            <a:tailEnd/>
          </a:ln>
        </p:spPr>
      </p:pic>
      <p:sp>
        <p:nvSpPr>
          <p:cNvPr id="19" name="Title 1">
            <a:extLst>
              <a:ext uri="{FF2B5EF4-FFF2-40B4-BE49-F238E27FC236}">
                <a16:creationId xmlns:a16="http://schemas.microsoft.com/office/drawing/2014/main" id="{3F806C53-846A-4628-BF60-AE66C4A9761A}"/>
              </a:ext>
            </a:extLst>
          </p:cNvPr>
          <p:cNvSpPr txBox="1">
            <a:spLocks/>
          </p:cNvSpPr>
          <p:nvPr/>
        </p:nvSpPr>
        <p:spPr>
          <a:xfrm>
            <a:off x="386861" y="274638"/>
            <a:ext cx="1143151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a:solidFill>
                  <a:srgbClr val="13294B"/>
                </a:solidFill>
                <a:latin typeface="Georgia" charset="0"/>
                <a:ea typeface="Georgia" charset="0"/>
                <a:cs typeface="Georgia" charset="0"/>
              </a:rPr>
              <a:t>Practical Evaluation (Model Fitting)</a:t>
            </a:r>
          </a:p>
        </p:txBody>
      </p:sp>
    </p:spTree>
    <p:extLst>
      <p:ext uri="{BB962C8B-B14F-4D97-AF65-F5344CB8AC3E}">
        <p14:creationId xmlns:p14="http://schemas.microsoft.com/office/powerpoint/2010/main" val="164909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79398" y="1085671"/>
            <a:ext cx="11565311" cy="3581400"/>
          </a:xfrm>
          <a:prstGeom prst="rect">
            <a:avLst/>
          </a:prstGeom>
        </p:spPr>
        <p:txBody>
          <a:bodyPr anchor="t"/>
          <a:lstStyle/>
          <a:p>
            <a:r>
              <a:rPr lang="en-US" sz="2400" dirty="0">
                <a:solidFill>
                  <a:srgbClr val="000000"/>
                </a:solidFill>
                <a:latin typeface="Calibri"/>
                <a:ea typeface="Calibri" charset="0"/>
                <a:cs typeface="Calibri"/>
              </a:rPr>
              <a:t>PCI is more detailed considering the actual distresses evidenced in the pavement.</a:t>
            </a:r>
          </a:p>
          <a:p>
            <a:r>
              <a:rPr lang="en-US" sz="2400" dirty="0">
                <a:solidFill>
                  <a:srgbClr val="000000"/>
                </a:solidFill>
                <a:latin typeface="Calibri"/>
                <a:ea typeface="Calibri" charset="0"/>
                <a:cs typeface="Calibri"/>
              </a:rPr>
              <a:t>Although distresses are captured to an extent by the app IRI measurement, they do not replace the PCI.</a:t>
            </a:r>
          </a:p>
          <a:p>
            <a:r>
              <a:rPr lang="en-US" sz="2400" dirty="0">
                <a:solidFill>
                  <a:srgbClr val="000000"/>
                </a:solidFill>
                <a:latin typeface="Calibri"/>
                <a:ea typeface="Calibri" charset="0"/>
                <a:cs typeface="Calibri"/>
              </a:rPr>
              <a:t>Specific issues may not be detected by a….</a:t>
            </a:r>
          </a:p>
          <a:p>
            <a:pPr lvl="1"/>
            <a:r>
              <a:rPr lang="en-US" sz="2400" dirty="0">
                <a:solidFill>
                  <a:srgbClr val="000000"/>
                </a:solidFill>
                <a:latin typeface="Calibri"/>
                <a:ea typeface="Calibri" charset="0"/>
                <a:cs typeface="Calibri"/>
              </a:rPr>
              <a:t>Ex. Pot Holes if user avoids them</a:t>
            </a:r>
          </a:p>
          <a:p>
            <a:pPr lvl="1"/>
            <a:r>
              <a:rPr lang="en-US" sz="2400" dirty="0">
                <a:solidFill>
                  <a:srgbClr val="000000"/>
                </a:solidFill>
                <a:latin typeface="Calibri"/>
                <a:ea typeface="Calibri" charset="0"/>
                <a:cs typeface="Calibri"/>
              </a:rPr>
              <a:t>In some cases, app failed to detect the road bumps</a:t>
            </a:r>
          </a:p>
          <a:p>
            <a:r>
              <a:rPr lang="en-US" sz="2400" dirty="0">
                <a:solidFill>
                  <a:srgbClr val="000000"/>
                </a:solidFill>
                <a:latin typeface="Calibri"/>
                <a:ea typeface="Calibri" charset="0"/>
                <a:cs typeface="Calibri"/>
              </a:rPr>
              <a:t>Extending the model with other data sources as well as a calibration by measuring some major roads could be the most economical and valuable methodology to enhance Champaign’s pavement management system.</a:t>
            </a: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pPr marL="0" indent="0">
              <a:buNone/>
            </a:pPr>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p:txBody>
      </p:sp>
      <p:sp>
        <p:nvSpPr>
          <p:cNvPr id="10" name="Rectangle 9">
            <a:extLst>
              <a:ext uri="{FF2B5EF4-FFF2-40B4-BE49-F238E27FC236}">
                <a16:creationId xmlns:a16="http://schemas.microsoft.com/office/drawing/2014/main" id="{B99220F6-43D3-4CC4-9E72-A7A38C9076F8}"/>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Conclusion</a:t>
            </a:r>
          </a:p>
        </p:txBody>
      </p:sp>
      <p:sp>
        <p:nvSpPr>
          <p:cNvPr id="12" name="Arrow: Pentagon 11">
            <a:extLst>
              <a:ext uri="{FF2B5EF4-FFF2-40B4-BE49-F238E27FC236}">
                <a16:creationId xmlns:a16="http://schemas.microsoft.com/office/drawing/2014/main" id="{BB2D57D0-24A8-4216-9C66-B0080C68A4A1}"/>
              </a:ext>
            </a:extLst>
          </p:cNvPr>
          <p:cNvSpPr/>
          <p:nvPr/>
        </p:nvSpPr>
        <p:spPr>
          <a:xfrm>
            <a:off x="5533159" y="5233182"/>
            <a:ext cx="3945213" cy="483550"/>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Evaluation</a:t>
            </a:r>
          </a:p>
        </p:txBody>
      </p:sp>
      <p:sp>
        <p:nvSpPr>
          <p:cNvPr id="13" name="Arrow: Pentagon 12">
            <a:extLst>
              <a:ext uri="{FF2B5EF4-FFF2-40B4-BE49-F238E27FC236}">
                <a16:creationId xmlns:a16="http://schemas.microsoft.com/office/drawing/2014/main" id="{B6C3516A-4869-4174-887C-4C82D048469D}"/>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    Data Analysis</a:t>
            </a:r>
          </a:p>
        </p:txBody>
      </p:sp>
      <p:sp>
        <p:nvSpPr>
          <p:cNvPr id="14" name="Arrow: Pentagon 13">
            <a:extLst>
              <a:ext uri="{FF2B5EF4-FFF2-40B4-BE49-F238E27FC236}">
                <a16:creationId xmlns:a16="http://schemas.microsoft.com/office/drawing/2014/main" id="{D63F1629-8F60-4D58-B93D-6B3107A045F2}"/>
              </a:ext>
            </a:extLst>
          </p:cNvPr>
          <p:cNvSpPr/>
          <p:nvPr/>
        </p:nvSpPr>
        <p:spPr>
          <a:xfrm>
            <a:off x="0" y="5227932"/>
            <a:ext cx="3618423" cy="483550"/>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sp>
        <p:nvSpPr>
          <p:cNvPr id="11" name="Title 1">
            <a:extLst>
              <a:ext uri="{FF2B5EF4-FFF2-40B4-BE49-F238E27FC236}">
                <a16:creationId xmlns:a16="http://schemas.microsoft.com/office/drawing/2014/main" id="{216D4BD1-1025-4100-BF8A-718ED1AECFB8}"/>
              </a:ext>
            </a:extLst>
          </p:cNvPr>
          <p:cNvSpPr txBox="1">
            <a:spLocks/>
          </p:cNvSpPr>
          <p:nvPr/>
        </p:nvSpPr>
        <p:spPr>
          <a:xfrm>
            <a:off x="386861" y="274638"/>
            <a:ext cx="1143151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a:solidFill>
                  <a:srgbClr val="13294B"/>
                </a:solidFill>
                <a:latin typeface="Georgia" charset="0"/>
                <a:ea typeface="Georgia" charset="0"/>
                <a:cs typeface="Georgia" charset="0"/>
              </a:rPr>
              <a:t>Practical Evaluation (Results)</a:t>
            </a:r>
          </a:p>
        </p:txBody>
      </p:sp>
    </p:spTree>
    <p:extLst>
      <p:ext uri="{BB962C8B-B14F-4D97-AF65-F5344CB8AC3E}">
        <p14:creationId xmlns:p14="http://schemas.microsoft.com/office/powerpoint/2010/main" val="1680805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nchor="t"/>
          <a:lstStyle/>
          <a:p>
            <a:pPr algn="l"/>
            <a:r>
              <a:rPr lang="en-US" b="1">
                <a:solidFill>
                  <a:srgbClr val="13294B"/>
                </a:solidFill>
                <a:latin typeface="Georgia"/>
                <a:ea typeface="Georgia" charset="0"/>
                <a:cs typeface="Georgia" charset="0"/>
              </a:rPr>
              <a:t>Conclusions</a:t>
            </a:r>
          </a:p>
        </p:txBody>
      </p:sp>
      <p:sp>
        <p:nvSpPr>
          <p:cNvPr id="3" name="Content Placeholder 2"/>
          <p:cNvSpPr>
            <a:spLocks noGrp="1"/>
          </p:cNvSpPr>
          <p:nvPr>
            <p:ph idx="4294967295"/>
          </p:nvPr>
        </p:nvSpPr>
        <p:spPr>
          <a:xfrm>
            <a:off x="386861" y="1111371"/>
            <a:ext cx="10550769" cy="4018384"/>
          </a:xfrm>
          <a:prstGeom prst="rect">
            <a:avLst/>
          </a:prstGeom>
        </p:spPr>
        <p:txBody>
          <a:bodyPr anchor="t"/>
          <a:lstStyle/>
          <a:p>
            <a:r>
              <a:rPr lang="en-US" sz="2400">
                <a:solidFill>
                  <a:srgbClr val="13294B"/>
                </a:solidFill>
                <a:latin typeface="Calibri"/>
                <a:ea typeface="Calibri" charset="0"/>
                <a:cs typeface="Calibri"/>
              </a:rPr>
              <a:t>Very disparate measurements between different  vehicle categories (Sedan and SUV)</a:t>
            </a:r>
          </a:p>
          <a:p>
            <a:r>
              <a:rPr lang="en-US" sz="2400">
                <a:solidFill>
                  <a:srgbClr val="13294B"/>
                </a:solidFill>
                <a:latin typeface="Calibri"/>
                <a:ea typeface="Calibri" charset="0"/>
                <a:cs typeface="Calibri"/>
              </a:rPr>
              <a:t>The final technical paper by WB is not out, we can’t qualify the model used</a:t>
            </a:r>
          </a:p>
          <a:p>
            <a:pPr lvl="1"/>
            <a:r>
              <a:rPr lang="en-US" sz="2000">
                <a:solidFill>
                  <a:srgbClr val="13294B"/>
                </a:solidFill>
                <a:latin typeface="Calibri"/>
                <a:ea typeface="Calibri" charset="0"/>
                <a:cs typeface="Calibri"/>
              </a:rPr>
              <a:t>The algorithm may have room for improvement</a:t>
            </a:r>
          </a:p>
          <a:p>
            <a:r>
              <a:rPr lang="en-US" sz="2400">
                <a:solidFill>
                  <a:srgbClr val="13294B"/>
                </a:solidFill>
                <a:latin typeface="Calibri"/>
                <a:ea typeface="Calibri" charset="0"/>
                <a:cs typeface="Calibri"/>
              </a:rPr>
              <a:t>Operator dependency</a:t>
            </a:r>
          </a:p>
          <a:p>
            <a:pPr lvl="1"/>
            <a:r>
              <a:rPr lang="en-US" sz="2000">
                <a:solidFill>
                  <a:srgbClr val="13294B"/>
                </a:solidFill>
                <a:latin typeface="Calibri"/>
                <a:ea typeface="Calibri" charset="0"/>
                <a:cs typeface="Calibri"/>
              </a:rPr>
              <a:t>Keeping speed, vertical mounting, etc.</a:t>
            </a:r>
            <a:endParaRPr lang="en-US" sz="2000">
              <a:solidFill>
                <a:srgbClr val="13294B"/>
              </a:solidFill>
              <a:latin typeface="Calibri"/>
              <a:ea typeface="Calibri" charset="0"/>
              <a:cs typeface="Calibri" charset="0"/>
            </a:endParaRPr>
          </a:p>
          <a:p>
            <a:r>
              <a:rPr lang="en-US" sz="2400">
                <a:solidFill>
                  <a:srgbClr val="13294B"/>
                </a:solidFill>
                <a:latin typeface="Calibri"/>
                <a:ea typeface="Calibri" charset="0"/>
                <a:cs typeface="Calibri"/>
              </a:rPr>
              <a:t>Tire pressure and other variables are not considered</a:t>
            </a:r>
          </a:p>
          <a:p>
            <a:pPr lvl="1"/>
            <a:r>
              <a:rPr lang="en-US" sz="2000">
                <a:solidFill>
                  <a:srgbClr val="13294B"/>
                </a:solidFill>
                <a:latin typeface="Calibri"/>
                <a:ea typeface="Calibri" charset="0"/>
                <a:cs typeface="Calibri"/>
              </a:rPr>
              <a:t>e.g. vehicle categorization is very broad</a:t>
            </a:r>
          </a:p>
          <a:p>
            <a:pPr lvl="1"/>
            <a:r>
              <a:rPr lang="en-US" sz="2000">
                <a:solidFill>
                  <a:srgbClr val="13294B"/>
                </a:solidFill>
                <a:latin typeface="Calibri"/>
                <a:ea typeface="Calibri" charset="0"/>
                <a:cs typeface="Calibri"/>
              </a:rPr>
              <a:t>Tire pressure may have an effect on the algorithm</a:t>
            </a:r>
            <a:endParaRPr lang="en-US" sz="2000">
              <a:solidFill>
                <a:srgbClr val="13294B"/>
              </a:solidFill>
              <a:latin typeface="Calibri"/>
              <a:ea typeface="Calibri" charset="0"/>
              <a:cs typeface="Calibri" charset="0"/>
            </a:endParaRPr>
          </a:p>
          <a:p>
            <a:pPr lvl="1"/>
            <a:endParaRPr lang="en-US" sz="2000">
              <a:solidFill>
                <a:srgbClr val="13294B"/>
              </a:solidFill>
              <a:latin typeface="Calibri" charset="0"/>
              <a:ea typeface="Calibri" charset="0"/>
              <a:cs typeface="Calibri" charset="0"/>
            </a:endParaRPr>
          </a:p>
          <a:p>
            <a:pPr lvl="1"/>
            <a:endParaRPr lang="en-US" sz="20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a:p>
            <a:endParaRPr lang="en-US" sz="2400">
              <a:solidFill>
                <a:srgbClr val="13294B"/>
              </a:solidFill>
              <a:latin typeface="Calibri" charset="0"/>
              <a:ea typeface="Calibri" charset="0"/>
              <a:cs typeface="Calibri" charset="0"/>
            </a:endParaRPr>
          </a:p>
        </p:txBody>
      </p:sp>
      <p:sp>
        <p:nvSpPr>
          <p:cNvPr id="5" name="Rectangle 4">
            <a:extLst>
              <a:ext uri="{FF2B5EF4-FFF2-40B4-BE49-F238E27FC236}">
                <a16:creationId xmlns:a16="http://schemas.microsoft.com/office/drawing/2014/main" id="{7DD2097D-65B0-40E3-9088-0DF4942D4DD6}"/>
              </a:ext>
            </a:extLst>
          </p:cNvPr>
          <p:cNvSpPr/>
          <p:nvPr/>
        </p:nvSpPr>
        <p:spPr>
          <a:xfrm>
            <a:off x="8799129" y="5233182"/>
            <a:ext cx="3392871" cy="478301"/>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7" name="Arrow: Pentagon 6">
            <a:extLst>
              <a:ext uri="{FF2B5EF4-FFF2-40B4-BE49-F238E27FC236}">
                <a16:creationId xmlns:a16="http://schemas.microsoft.com/office/drawing/2014/main" id="{5602C191-692F-4AE7-AAFF-9F92AF01E73A}"/>
              </a:ext>
            </a:extLst>
          </p:cNvPr>
          <p:cNvSpPr/>
          <p:nvPr/>
        </p:nvSpPr>
        <p:spPr>
          <a:xfrm>
            <a:off x="5533159" y="5233182"/>
            <a:ext cx="3945213" cy="483550"/>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9" name="Arrow: Pentagon 8">
            <a:extLst>
              <a:ext uri="{FF2B5EF4-FFF2-40B4-BE49-F238E27FC236}">
                <a16:creationId xmlns:a16="http://schemas.microsoft.com/office/drawing/2014/main" id="{87CBE5E0-152E-45B1-A2ED-4A4213EF8EED}"/>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11" name="Arrow: Pentagon 10">
            <a:extLst>
              <a:ext uri="{FF2B5EF4-FFF2-40B4-BE49-F238E27FC236}">
                <a16:creationId xmlns:a16="http://schemas.microsoft.com/office/drawing/2014/main" id="{EF81DBAD-7DA3-4C69-B467-CC4C22FB90EF}"/>
              </a:ext>
            </a:extLst>
          </p:cNvPr>
          <p:cNvSpPr/>
          <p:nvPr/>
        </p:nvSpPr>
        <p:spPr>
          <a:xfrm>
            <a:off x="0" y="5233181"/>
            <a:ext cx="3618423" cy="478301"/>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spTree>
    <p:extLst>
      <p:ext uri="{BB962C8B-B14F-4D97-AF65-F5344CB8AC3E}">
        <p14:creationId xmlns:p14="http://schemas.microsoft.com/office/powerpoint/2010/main" val="2210352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nchor="t"/>
          <a:lstStyle/>
          <a:p>
            <a:pPr algn="l"/>
            <a:r>
              <a:rPr lang="en-US" b="1">
                <a:solidFill>
                  <a:srgbClr val="13294B"/>
                </a:solidFill>
                <a:latin typeface="Georgia"/>
                <a:ea typeface="Georgia" charset="0"/>
                <a:cs typeface="Georgia" charset="0"/>
              </a:rPr>
              <a:t>Conclusions (</a:t>
            </a:r>
            <a:r>
              <a:rPr lang="en-US" b="1" err="1">
                <a:solidFill>
                  <a:srgbClr val="13294B"/>
                </a:solidFill>
                <a:latin typeface="Georgia"/>
                <a:ea typeface="Georgia" charset="0"/>
                <a:cs typeface="Georgia" charset="0"/>
              </a:rPr>
              <a:t>ct'd</a:t>
            </a:r>
            <a:r>
              <a:rPr lang="en-US" b="1">
                <a:solidFill>
                  <a:srgbClr val="13294B"/>
                </a:solidFill>
                <a:latin typeface="Georgia"/>
                <a:ea typeface="Georgia" charset="0"/>
                <a:cs typeface="Georgia" charset="0"/>
              </a:rPr>
              <a:t>)</a:t>
            </a:r>
          </a:p>
        </p:txBody>
      </p:sp>
      <p:sp>
        <p:nvSpPr>
          <p:cNvPr id="3" name="Content Placeholder 2"/>
          <p:cNvSpPr>
            <a:spLocks noGrp="1"/>
          </p:cNvSpPr>
          <p:nvPr>
            <p:ph idx="4294967295"/>
          </p:nvPr>
        </p:nvSpPr>
        <p:spPr>
          <a:xfrm>
            <a:off x="386860" y="1141268"/>
            <a:ext cx="10550769" cy="4320309"/>
          </a:xfrm>
          <a:prstGeom prst="rect">
            <a:avLst/>
          </a:prstGeom>
        </p:spPr>
        <p:txBody>
          <a:bodyPr anchor="t"/>
          <a:lstStyle/>
          <a:p>
            <a:r>
              <a:rPr lang="en-US" sz="2400" dirty="0">
                <a:solidFill>
                  <a:srgbClr val="13294B"/>
                </a:solidFill>
                <a:latin typeface="Calibri"/>
                <a:ea typeface="Calibri" charset="0"/>
                <a:cs typeface="Calibri"/>
              </a:rPr>
              <a:t>Will require a lot of work and </a:t>
            </a:r>
            <a:br>
              <a:rPr lang="en-US" sz="2400" dirty="0">
                <a:latin typeface="Calibri"/>
                <a:ea typeface="Calibri" charset="0"/>
                <a:cs typeface="Calibri"/>
              </a:rPr>
            </a:br>
            <a:r>
              <a:rPr lang="en-US" sz="2400" dirty="0">
                <a:solidFill>
                  <a:srgbClr val="13294B"/>
                </a:solidFill>
                <a:latin typeface="Calibri"/>
                <a:ea typeface="Calibri" charset="0"/>
                <a:cs typeface="Calibri"/>
              </a:rPr>
              <a:t>calibrating before </a:t>
            </a:r>
            <a:r>
              <a:rPr lang="en-US" sz="2400">
                <a:solidFill>
                  <a:srgbClr val="13294B"/>
                </a:solidFill>
                <a:latin typeface="Calibri"/>
                <a:ea typeface="Calibri" charset="0"/>
                <a:cs typeface="Calibri"/>
              </a:rPr>
              <a:t>being</a:t>
            </a:r>
            <a:r>
              <a:rPr lang="en-US" sz="2400" dirty="0">
                <a:solidFill>
                  <a:srgbClr val="13294B"/>
                </a:solidFill>
                <a:latin typeface="Calibri"/>
                <a:ea typeface="Calibri" charset="0"/>
                <a:cs typeface="Calibri"/>
              </a:rPr>
              <a:t> widely used</a:t>
            </a:r>
            <a:endParaRPr lang="en-US" sz="2400" dirty="0">
              <a:solidFill>
                <a:srgbClr val="13294B"/>
              </a:solidFill>
              <a:highlight>
                <a:srgbClr val="FFFF00"/>
              </a:highlight>
              <a:latin typeface="Calibri"/>
              <a:ea typeface="Calibri" charset="0"/>
              <a:cs typeface="Calibri"/>
            </a:endParaRPr>
          </a:p>
          <a:p>
            <a:r>
              <a:rPr lang="en-US" sz="2400" dirty="0">
                <a:solidFill>
                  <a:srgbClr val="13294B"/>
                </a:solidFill>
                <a:latin typeface="Calibri"/>
                <a:ea typeface="Calibri" charset="0"/>
                <a:cs typeface="Calibri"/>
              </a:rPr>
              <a:t>Useful for local roads, track everything </a:t>
            </a:r>
            <a:br>
              <a:rPr lang="en-US" sz="2400" dirty="0">
                <a:latin typeface="Calibri"/>
                <a:ea typeface="Calibri" charset="0"/>
                <a:cs typeface="Calibri"/>
              </a:rPr>
            </a:br>
            <a:r>
              <a:rPr lang="en-US" sz="2400" dirty="0">
                <a:solidFill>
                  <a:srgbClr val="13294B"/>
                </a:solidFill>
                <a:latin typeface="Calibri"/>
                <a:ea typeface="Calibri" charset="0"/>
                <a:cs typeface="Calibri"/>
              </a:rPr>
              <a:t>with same car, prioritize</a:t>
            </a:r>
          </a:p>
          <a:p>
            <a:r>
              <a:rPr lang="en-US" sz="2400" dirty="0">
                <a:solidFill>
                  <a:srgbClr val="13294B"/>
                </a:solidFill>
                <a:latin typeface="Calibri"/>
                <a:ea typeface="Calibri" charset="0"/>
                <a:cs typeface="Calibri"/>
              </a:rPr>
              <a:t>Add an overhead camera, might </a:t>
            </a:r>
            <a:br>
              <a:rPr lang="en-US" sz="2400" dirty="0">
                <a:latin typeface="Calibri"/>
                <a:ea typeface="Calibri" charset="0"/>
                <a:cs typeface="Calibri"/>
              </a:rPr>
            </a:br>
            <a:r>
              <a:rPr lang="en-US" sz="2400" dirty="0">
                <a:solidFill>
                  <a:srgbClr val="13294B"/>
                </a:solidFill>
                <a:latin typeface="Calibri"/>
                <a:ea typeface="Calibri" charset="0"/>
                <a:cs typeface="Calibri"/>
              </a:rPr>
              <a:t>help w/other </a:t>
            </a:r>
            <a:r>
              <a:rPr lang="en-US" sz="2400">
                <a:solidFill>
                  <a:srgbClr val="13294B"/>
                </a:solidFill>
                <a:latin typeface="Calibri"/>
                <a:ea typeface="Calibri" charset="0"/>
                <a:cs typeface="Calibri"/>
              </a:rPr>
              <a:t>Machine</a:t>
            </a:r>
            <a:r>
              <a:rPr lang="en-US" sz="2400" dirty="0">
                <a:solidFill>
                  <a:srgbClr val="13294B"/>
                </a:solidFill>
                <a:latin typeface="Calibri"/>
                <a:ea typeface="Calibri" charset="0"/>
                <a:cs typeface="Calibri"/>
              </a:rPr>
              <a:t> Learning </a:t>
            </a:r>
          </a:p>
          <a:p>
            <a:r>
              <a:rPr lang="en-US" sz="2400" dirty="0">
                <a:solidFill>
                  <a:srgbClr val="13294B"/>
                </a:solidFill>
                <a:latin typeface="Calibri"/>
                <a:ea typeface="Calibri" charset="0"/>
                <a:cs typeface="Calibri"/>
              </a:rPr>
              <a:t>Having </a:t>
            </a:r>
            <a:r>
              <a:rPr lang="en-US" sz="2400">
                <a:solidFill>
                  <a:srgbClr val="13294B"/>
                </a:solidFill>
                <a:latin typeface="Calibri"/>
                <a:ea typeface="Calibri" charset="0"/>
                <a:cs typeface="Calibri"/>
              </a:rPr>
              <a:t>more accurate</a:t>
            </a:r>
            <a:r>
              <a:rPr lang="en-US" sz="2400" dirty="0">
                <a:solidFill>
                  <a:srgbClr val="13294B"/>
                </a:solidFill>
                <a:latin typeface="Calibri"/>
                <a:ea typeface="Calibri" charset="0"/>
                <a:cs typeface="Calibri"/>
              </a:rPr>
              <a:t> accelerometer data </a:t>
            </a:r>
            <a:br>
              <a:rPr lang="en-US" sz="2400" dirty="0">
                <a:solidFill>
                  <a:srgbClr val="13294B"/>
                </a:solidFill>
                <a:latin typeface="Calibri"/>
                <a:ea typeface="Calibri" charset="0"/>
                <a:cs typeface="Calibri"/>
              </a:rPr>
            </a:br>
            <a:r>
              <a:rPr lang="en-US" sz="2400" dirty="0">
                <a:solidFill>
                  <a:srgbClr val="13294B"/>
                </a:solidFill>
                <a:latin typeface="Calibri"/>
                <a:ea typeface="Calibri" charset="0"/>
                <a:cs typeface="Calibri"/>
              </a:rPr>
              <a:t>or better resolution could help</a:t>
            </a: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p:txBody>
      </p:sp>
      <p:pic>
        <p:nvPicPr>
          <p:cNvPr id="4" name="Picture 4" descr="A sign on the side of a road&#10;&#10;Description generated with very high confidence">
            <a:extLst>
              <a:ext uri="{FF2B5EF4-FFF2-40B4-BE49-F238E27FC236}">
                <a16:creationId xmlns:a16="http://schemas.microsoft.com/office/drawing/2014/main" id="{B949B1C0-2D03-490F-94E0-458F8C530940}"/>
              </a:ext>
            </a:extLst>
          </p:cNvPr>
          <p:cNvPicPr>
            <a:picLocks noChangeAspect="1"/>
          </p:cNvPicPr>
          <p:nvPr/>
        </p:nvPicPr>
        <p:blipFill>
          <a:blip r:embed="rId2"/>
          <a:stretch>
            <a:fillRect/>
          </a:stretch>
        </p:blipFill>
        <p:spPr>
          <a:xfrm>
            <a:off x="6606756" y="1349944"/>
            <a:ext cx="4671922" cy="3511130"/>
          </a:xfrm>
          <a:prstGeom prst="rect">
            <a:avLst/>
          </a:prstGeom>
        </p:spPr>
      </p:pic>
      <p:sp>
        <p:nvSpPr>
          <p:cNvPr id="6" name="TextBox 5">
            <a:extLst>
              <a:ext uri="{FF2B5EF4-FFF2-40B4-BE49-F238E27FC236}">
                <a16:creationId xmlns:a16="http://schemas.microsoft.com/office/drawing/2014/main" id="{ADFF4310-5131-4737-B2DF-A318AF9BAB35}"/>
              </a:ext>
            </a:extLst>
          </p:cNvPr>
          <p:cNvSpPr txBox="1"/>
          <p:nvPr/>
        </p:nvSpPr>
        <p:spPr>
          <a:xfrm>
            <a:off x="8189343" y="4868173"/>
            <a:ext cx="16648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cityofnovi.org</a:t>
            </a:r>
            <a:endParaRPr lang="en-US"/>
          </a:p>
        </p:txBody>
      </p:sp>
      <p:sp>
        <p:nvSpPr>
          <p:cNvPr id="9" name="Rectangle 8">
            <a:extLst>
              <a:ext uri="{FF2B5EF4-FFF2-40B4-BE49-F238E27FC236}">
                <a16:creationId xmlns:a16="http://schemas.microsoft.com/office/drawing/2014/main" id="{5BE6A6CB-CFCF-4EFB-A551-FE2BF1F58603}"/>
              </a:ext>
            </a:extLst>
          </p:cNvPr>
          <p:cNvSpPr/>
          <p:nvPr/>
        </p:nvSpPr>
        <p:spPr>
          <a:xfrm>
            <a:off x="8799129" y="5233182"/>
            <a:ext cx="3392871" cy="478301"/>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11" name="Arrow: Pentagon 10">
            <a:extLst>
              <a:ext uri="{FF2B5EF4-FFF2-40B4-BE49-F238E27FC236}">
                <a16:creationId xmlns:a16="http://schemas.microsoft.com/office/drawing/2014/main" id="{7876C871-CD7B-4F20-A9F2-8C2DC173D14D}"/>
              </a:ext>
            </a:extLst>
          </p:cNvPr>
          <p:cNvSpPr/>
          <p:nvPr/>
        </p:nvSpPr>
        <p:spPr>
          <a:xfrm>
            <a:off x="5533159" y="5233182"/>
            <a:ext cx="3945213" cy="483550"/>
          </a:xfrm>
          <a:prstGeom prst="homePlat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13" name="Arrow: Pentagon 12">
            <a:extLst>
              <a:ext uri="{FF2B5EF4-FFF2-40B4-BE49-F238E27FC236}">
                <a16:creationId xmlns:a16="http://schemas.microsoft.com/office/drawing/2014/main" id="{A43C3216-A85E-4E79-BEC3-5CE3330A48A9}"/>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15" name="Arrow: Pentagon 14">
            <a:extLst>
              <a:ext uri="{FF2B5EF4-FFF2-40B4-BE49-F238E27FC236}">
                <a16:creationId xmlns:a16="http://schemas.microsoft.com/office/drawing/2014/main" id="{89AC1CE7-0A26-4BBD-9FDD-7DAE845ED266}"/>
              </a:ext>
            </a:extLst>
          </p:cNvPr>
          <p:cNvSpPr/>
          <p:nvPr/>
        </p:nvSpPr>
        <p:spPr>
          <a:xfrm>
            <a:off x="0" y="5233181"/>
            <a:ext cx="3618423" cy="478301"/>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spTree>
    <p:extLst>
      <p:ext uri="{BB962C8B-B14F-4D97-AF65-F5344CB8AC3E}">
        <p14:creationId xmlns:p14="http://schemas.microsoft.com/office/powerpoint/2010/main" val="2314106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2B90871-9FBA-4000-9EBF-0543ED59A68A}"/>
              </a:ext>
            </a:extLst>
          </p:cNvPr>
          <p:cNvPicPr>
            <a:picLocks noChangeAspect="1"/>
          </p:cNvPicPr>
          <p:nvPr/>
        </p:nvPicPr>
        <p:blipFill>
          <a:blip r:embed="rId2"/>
          <a:stretch>
            <a:fillRect/>
          </a:stretch>
        </p:blipFill>
        <p:spPr>
          <a:xfrm>
            <a:off x="1241034" y="94957"/>
            <a:ext cx="9709932" cy="5548533"/>
          </a:xfrm>
          <a:prstGeom prst="rect">
            <a:avLst/>
          </a:prstGeom>
        </p:spPr>
      </p:pic>
    </p:spTree>
    <p:extLst>
      <p:ext uri="{BB962C8B-B14F-4D97-AF65-F5344CB8AC3E}">
        <p14:creationId xmlns:p14="http://schemas.microsoft.com/office/powerpoint/2010/main" val="1829626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E7708F-8659-49CB-870F-BDA68F36942B}"/>
              </a:ext>
            </a:extLst>
          </p:cNvPr>
          <p:cNvSpPr txBox="1"/>
          <p:nvPr/>
        </p:nvSpPr>
        <p:spPr>
          <a:xfrm>
            <a:off x="566057" y="816429"/>
            <a:ext cx="10700657" cy="5253554"/>
          </a:xfrm>
          <a:prstGeom prst="rect">
            <a:avLst/>
          </a:prstGeom>
          <a:noFill/>
        </p:spPr>
        <p:txBody>
          <a:bodyPr wrap="square" rtlCol="0">
            <a:spAutoFit/>
          </a:bodyPr>
          <a:lstStyle/>
          <a:p>
            <a:r>
              <a:rPr lang="en-GB" sz="3600" dirty="0"/>
              <a:t>Special Mentions: </a:t>
            </a:r>
          </a:p>
          <a:p>
            <a:endParaRPr lang="en-GB" sz="3600" dirty="0"/>
          </a:p>
          <a:p>
            <a:pPr lvl="3">
              <a:lnSpc>
                <a:spcPct val="150000"/>
              </a:lnSpc>
            </a:pPr>
            <a:r>
              <a:rPr lang="en-GB" sz="3600" dirty="0"/>
              <a:t>		Chris Sokolowski (CCPW)</a:t>
            </a:r>
          </a:p>
          <a:p>
            <a:pPr lvl="3">
              <a:lnSpc>
                <a:spcPct val="150000"/>
              </a:lnSpc>
            </a:pPr>
            <a:r>
              <a:rPr lang="en-GB" sz="3600" dirty="0"/>
              <a:t>		ERI</a:t>
            </a:r>
          </a:p>
          <a:p>
            <a:pPr lvl="3">
              <a:lnSpc>
                <a:spcPct val="150000"/>
              </a:lnSpc>
            </a:pPr>
            <a:r>
              <a:rPr lang="en-GB" sz="3600" dirty="0"/>
              <a:t>		Arturo (Aptech)</a:t>
            </a:r>
          </a:p>
          <a:p>
            <a:pPr lvl="3">
              <a:lnSpc>
                <a:spcPct val="150000"/>
              </a:lnSpc>
            </a:pPr>
            <a:r>
              <a:rPr lang="en-GB" sz="3600" dirty="0"/>
              <a:t>		</a:t>
            </a:r>
            <a:r>
              <a:rPr lang="en-GB" sz="3600" dirty="0" err="1"/>
              <a:t>RoadLabPro</a:t>
            </a:r>
            <a:endParaRPr lang="en-GB" sz="3600" dirty="0"/>
          </a:p>
          <a:p>
            <a:pPr lvl="3">
              <a:lnSpc>
                <a:spcPct val="150000"/>
              </a:lnSpc>
            </a:pPr>
            <a:r>
              <a:rPr lang="en-GB" sz="3600" dirty="0"/>
              <a:t>		</a:t>
            </a:r>
          </a:p>
        </p:txBody>
      </p:sp>
    </p:spTree>
    <p:extLst>
      <p:ext uri="{BB962C8B-B14F-4D97-AF65-F5344CB8AC3E}">
        <p14:creationId xmlns:p14="http://schemas.microsoft.com/office/powerpoint/2010/main" val="969933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4D75E0D-05D3-4276-8966-5BEE13ACD860}"/>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26" name="Arrow: Pentagon 25">
            <a:extLst>
              <a:ext uri="{FF2B5EF4-FFF2-40B4-BE49-F238E27FC236}">
                <a16:creationId xmlns:a16="http://schemas.microsoft.com/office/drawing/2014/main" id="{54711A8E-51FE-40B3-981F-5204BEA58332}"/>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25" name="Arrow: Pentagon 24">
            <a:extLst>
              <a:ext uri="{FF2B5EF4-FFF2-40B4-BE49-F238E27FC236}">
                <a16:creationId xmlns:a16="http://schemas.microsoft.com/office/drawing/2014/main" id="{7DF04B04-FEE0-4BA3-8591-7F4A80CA27D8}"/>
              </a:ext>
            </a:extLst>
          </p:cNvPr>
          <p:cNvSpPr/>
          <p:nvPr/>
        </p:nvSpPr>
        <p:spPr>
          <a:xfrm>
            <a:off x="2713628"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2" name="Title 1"/>
          <p:cNvSpPr>
            <a:spLocks noGrp="1"/>
          </p:cNvSpPr>
          <p:nvPr>
            <p:ph type="title" idx="4294967295"/>
          </p:nvPr>
        </p:nvSpPr>
        <p:spPr>
          <a:xfrm>
            <a:off x="386861" y="327804"/>
            <a:ext cx="10550769" cy="1143000"/>
          </a:xfrm>
          <a:prstGeom prst="rect">
            <a:avLst/>
          </a:prstGeom>
        </p:spPr>
        <p:txBody>
          <a:bodyPr anchor="t"/>
          <a:lstStyle/>
          <a:p>
            <a:pPr algn="l"/>
            <a:r>
              <a:rPr lang="en-US" b="1" err="1">
                <a:solidFill>
                  <a:srgbClr val="13294B"/>
                </a:solidFill>
                <a:latin typeface="Georgia"/>
              </a:rPr>
              <a:t>RoadLab</a:t>
            </a:r>
            <a:r>
              <a:rPr lang="en-US" b="1">
                <a:solidFill>
                  <a:srgbClr val="13294B"/>
                </a:solidFill>
                <a:latin typeface="Georgia"/>
              </a:rPr>
              <a:t> Pro</a:t>
            </a:r>
            <a:endParaRPr lang="en-US"/>
          </a:p>
        </p:txBody>
      </p:sp>
      <p:sp>
        <p:nvSpPr>
          <p:cNvPr id="3" name="Content Placeholder 2"/>
          <p:cNvSpPr>
            <a:spLocks noGrp="1"/>
          </p:cNvSpPr>
          <p:nvPr>
            <p:ph idx="4294967295"/>
          </p:nvPr>
        </p:nvSpPr>
        <p:spPr>
          <a:xfrm>
            <a:off x="216767" y="376676"/>
            <a:ext cx="10550769" cy="4550346"/>
          </a:xfrm>
          <a:prstGeom prst="rect">
            <a:avLst/>
          </a:prstGeom>
        </p:spPr>
        <p:txBody>
          <a:bodyPr anchor="t"/>
          <a:lstStyle/>
          <a:p>
            <a:endParaRPr lang="en-US" sz="2800">
              <a:solidFill>
                <a:srgbClr val="13294B"/>
              </a:solidFill>
              <a:latin typeface="Calibri"/>
              <a:ea typeface="Calibri" charset="0"/>
              <a:cs typeface="Calibri"/>
            </a:endParaRPr>
          </a:p>
          <a:p>
            <a:r>
              <a:rPr lang="en-US" sz="2800">
                <a:solidFill>
                  <a:srgbClr val="13294B"/>
                </a:solidFill>
                <a:latin typeface="Calibri"/>
                <a:cs typeface="Calibri"/>
              </a:rPr>
              <a:t>A mobile phone app that reports IRI at </a:t>
            </a:r>
            <a:br>
              <a:rPr lang="en-US" sz="2800">
                <a:latin typeface="Calibri"/>
                <a:cs typeface="Calibri"/>
              </a:rPr>
            </a:br>
            <a:r>
              <a:rPr lang="en-US" sz="2800">
                <a:solidFill>
                  <a:srgbClr val="13294B"/>
                </a:solidFill>
                <a:latin typeface="Calibri"/>
                <a:cs typeface="Calibri"/>
              </a:rPr>
              <a:t>roughly 100-m intervals</a:t>
            </a:r>
          </a:p>
          <a:p>
            <a:pPr lvl="1"/>
            <a:r>
              <a:rPr lang="en-US" sz="2400">
                <a:solidFill>
                  <a:srgbClr val="13294B"/>
                </a:solidFill>
                <a:latin typeface="Calibri"/>
                <a:cs typeface="Calibri"/>
              </a:rPr>
              <a:t>Developed by </a:t>
            </a:r>
            <a:r>
              <a:rPr lang="en-US" sz="2400" err="1">
                <a:solidFill>
                  <a:srgbClr val="13294B"/>
                </a:solidFill>
                <a:latin typeface="Calibri"/>
                <a:cs typeface="Calibri"/>
              </a:rPr>
              <a:t>SoftTeco</a:t>
            </a:r>
            <a:r>
              <a:rPr lang="en-US" sz="2400">
                <a:solidFill>
                  <a:srgbClr val="13294B"/>
                </a:solidFill>
                <a:latin typeface="Calibri"/>
                <a:cs typeface="Calibri"/>
              </a:rPr>
              <a:t>; funded by </a:t>
            </a:r>
            <a:br>
              <a:rPr lang="en-US" sz="2400">
                <a:solidFill>
                  <a:srgbClr val="13294B"/>
                </a:solidFill>
                <a:latin typeface="Calibri"/>
                <a:cs typeface="Calibri"/>
              </a:rPr>
            </a:br>
            <a:r>
              <a:rPr lang="en-US" sz="2400">
                <a:solidFill>
                  <a:srgbClr val="13294B"/>
                </a:solidFill>
                <a:latin typeface="Calibri"/>
                <a:cs typeface="Calibri"/>
              </a:rPr>
              <a:t>a World Bank project in 2018</a:t>
            </a:r>
            <a:endParaRPr lang="en-US" sz="2400"/>
          </a:p>
          <a:p>
            <a:pPr lvl="1"/>
            <a:r>
              <a:rPr lang="en-US" sz="2400">
                <a:solidFill>
                  <a:srgbClr val="13294B"/>
                </a:solidFill>
                <a:latin typeface="Calibri"/>
                <a:cs typeface="Calibri"/>
              </a:rPr>
              <a:t>Available for both Android and iOS </a:t>
            </a:r>
          </a:p>
          <a:p>
            <a:pPr lvl="1"/>
            <a:r>
              <a:rPr lang="en-US" sz="2400">
                <a:solidFill>
                  <a:srgbClr val="13294B"/>
                </a:solidFill>
                <a:latin typeface="Calibri"/>
                <a:cs typeface="Calibri"/>
              </a:rPr>
              <a:t>Uses kinematics to estimate IRI</a:t>
            </a:r>
            <a:endParaRPr lang="en-US" sz="2400"/>
          </a:p>
          <a:p>
            <a:pPr lvl="2"/>
            <a:r>
              <a:rPr lang="en-US" sz="1800">
                <a:solidFill>
                  <a:srgbClr val="13294B"/>
                </a:solidFill>
                <a:latin typeface="Calibri"/>
                <a:cs typeface="Calibri"/>
              </a:rPr>
              <a:t>Converts accelerometer data into IRI measurements</a:t>
            </a:r>
            <a:endParaRPr lang="en-US" sz="1800">
              <a:solidFill>
                <a:srgbClr val="131F33"/>
              </a:solidFill>
              <a:latin typeface="Trebuchet MS"/>
              <a:cs typeface="Calibri"/>
            </a:endParaRPr>
          </a:p>
          <a:p>
            <a:pPr lvl="2"/>
            <a:r>
              <a:rPr lang="en-US" sz="1800">
                <a:solidFill>
                  <a:srgbClr val="13294B"/>
                </a:solidFill>
                <a:latin typeface="Calibri"/>
                <a:cs typeface="Calibri"/>
              </a:rPr>
              <a:t>Phone should be mounted as vertically as possible</a:t>
            </a:r>
            <a:endParaRPr lang="en-US" sz="1800"/>
          </a:p>
          <a:p>
            <a:pPr lvl="2"/>
            <a:r>
              <a:rPr lang="en-US" sz="1800">
                <a:solidFill>
                  <a:srgbClr val="13294B"/>
                </a:solidFill>
                <a:latin typeface="Calibri"/>
                <a:ea typeface="Calibri" charset="0"/>
                <a:cs typeface="Calibri"/>
              </a:rPr>
              <a:t>Uses GPS for location</a:t>
            </a:r>
          </a:p>
          <a:p>
            <a:pPr lvl="1"/>
            <a:r>
              <a:rPr lang="en-US" sz="2400">
                <a:solidFill>
                  <a:srgbClr val="13294B"/>
                </a:solidFill>
                <a:latin typeface="Calibri"/>
                <a:ea typeface="Calibri" charset="0"/>
                <a:cs typeface="Calibri"/>
              </a:rPr>
              <a:t>Intended to obtain road conditions</a:t>
            </a:r>
            <a:br>
              <a:rPr lang="en-US" sz="2400">
                <a:latin typeface="Calibri"/>
                <a:ea typeface="Calibri" charset="0"/>
                <a:cs typeface="Calibri"/>
              </a:rPr>
            </a:br>
            <a:r>
              <a:rPr lang="en-US" sz="2400">
                <a:solidFill>
                  <a:srgbClr val="13294B"/>
                </a:solidFill>
                <a:latin typeface="Calibri"/>
                <a:ea typeface="Calibri" charset="0"/>
                <a:cs typeface="Calibri"/>
              </a:rPr>
              <a:t>in developing countries</a:t>
            </a:r>
            <a:endParaRPr lang="en-US" sz="2400"/>
          </a:p>
        </p:txBody>
      </p:sp>
      <p:sp>
        <p:nvSpPr>
          <p:cNvPr id="24" name="Arrow: Pentagon 23">
            <a:extLst>
              <a:ext uri="{FF2B5EF4-FFF2-40B4-BE49-F238E27FC236}">
                <a16:creationId xmlns:a16="http://schemas.microsoft.com/office/drawing/2014/main" id="{725082C0-F1FD-44B4-A9D2-D11ADF62FD57}"/>
              </a:ext>
            </a:extLst>
          </p:cNvPr>
          <p:cNvSpPr/>
          <p:nvPr/>
        </p:nvSpPr>
        <p:spPr>
          <a:xfrm>
            <a:off x="0" y="5231244"/>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Introduction</a:t>
            </a:r>
          </a:p>
        </p:txBody>
      </p:sp>
      <p:pic>
        <p:nvPicPr>
          <p:cNvPr id="4" name="Picture 4" descr="A picture containing indoor, table, sitting, different&#10;&#10;Description generated with very high confidence">
            <a:extLst>
              <a:ext uri="{FF2B5EF4-FFF2-40B4-BE49-F238E27FC236}">
                <a16:creationId xmlns:a16="http://schemas.microsoft.com/office/drawing/2014/main" id="{DDB58E3A-F873-4665-965D-F84C99BC4D0C}"/>
              </a:ext>
            </a:extLst>
          </p:cNvPr>
          <p:cNvPicPr>
            <a:picLocks noChangeAspect="1"/>
          </p:cNvPicPr>
          <p:nvPr/>
        </p:nvPicPr>
        <p:blipFill>
          <a:blip r:embed="rId3"/>
          <a:stretch>
            <a:fillRect/>
          </a:stretch>
        </p:blipFill>
        <p:spPr>
          <a:xfrm>
            <a:off x="7226061" y="897708"/>
            <a:ext cx="4051539" cy="3883640"/>
          </a:xfrm>
          <a:prstGeom prst="rect">
            <a:avLst/>
          </a:prstGeom>
        </p:spPr>
      </p:pic>
    </p:spTree>
    <p:extLst>
      <p:ext uri="{BB962C8B-B14F-4D97-AF65-F5344CB8AC3E}">
        <p14:creationId xmlns:p14="http://schemas.microsoft.com/office/powerpoint/2010/main" val="3702314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4D75E0D-05D3-4276-8966-5BEE13ACD860}"/>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26" name="Arrow: Pentagon 25">
            <a:extLst>
              <a:ext uri="{FF2B5EF4-FFF2-40B4-BE49-F238E27FC236}">
                <a16:creationId xmlns:a16="http://schemas.microsoft.com/office/drawing/2014/main" id="{54711A8E-51FE-40B3-981F-5204BEA58332}"/>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25" name="Arrow: Pentagon 24">
            <a:extLst>
              <a:ext uri="{FF2B5EF4-FFF2-40B4-BE49-F238E27FC236}">
                <a16:creationId xmlns:a16="http://schemas.microsoft.com/office/drawing/2014/main" id="{7DF04B04-FEE0-4BA3-8591-7F4A80CA27D8}"/>
              </a:ext>
            </a:extLst>
          </p:cNvPr>
          <p:cNvSpPr/>
          <p:nvPr/>
        </p:nvSpPr>
        <p:spPr>
          <a:xfrm>
            <a:off x="2713628"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2" name="Title 1"/>
          <p:cNvSpPr>
            <a:spLocks noGrp="1"/>
          </p:cNvSpPr>
          <p:nvPr>
            <p:ph type="title" idx="4294967295"/>
          </p:nvPr>
        </p:nvSpPr>
        <p:spPr>
          <a:xfrm>
            <a:off x="386861" y="198409"/>
            <a:ext cx="10550769" cy="1143000"/>
          </a:xfrm>
          <a:prstGeom prst="rect">
            <a:avLst/>
          </a:prstGeom>
        </p:spPr>
        <p:txBody>
          <a:bodyPr anchor="t"/>
          <a:lstStyle/>
          <a:p>
            <a:pPr algn="l"/>
            <a:r>
              <a:rPr lang="en-US" b="1">
                <a:solidFill>
                  <a:srgbClr val="13294B"/>
                </a:solidFill>
                <a:latin typeface="Georgia"/>
                <a:ea typeface="Georgia" charset="0"/>
                <a:cs typeface="Georgia" charset="0"/>
              </a:rPr>
              <a:t>Software Overview</a:t>
            </a:r>
          </a:p>
        </p:txBody>
      </p:sp>
      <p:sp>
        <p:nvSpPr>
          <p:cNvPr id="3" name="Content Placeholder 2"/>
          <p:cNvSpPr>
            <a:spLocks noGrp="1"/>
          </p:cNvSpPr>
          <p:nvPr>
            <p:ph idx="4294967295"/>
          </p:nvPr>
        </p:nvSpPr>
        <p:spPr>
          <a:xfrm>
            <a:off x="820615" y="908639"/>
            <a:ext cx="10550769" cy="4320309"/>
          </a:xfrm>
          <a:prstGeom prst="rect">
            <a:avLst/>
          </a:prstGeom>
        </p:spPr>
        <p:txBody>
          <a:bodyPr anchor="t"/>
          <a:lstStyle/>
          <a:p>
            <a:r>
              <a:rPr lang="en-US" sz="2400">
                <a:solidFill>
                  <a:srgbClr val="13294B"/>
                </a:solidFill>
                <a:latin typeface="Calibri"/>
                <a:ea typeface="Calibri" charset="0"/>
                <a:cs typeface="Calibri"/>
              </a:rPr>
              <a:t>Driving with at least 15km/</a:t>
            </a:r>
            <a:r>
              <a:rPr lang="en-US" sz="2400" err="1">
                <a:solidFill>
                  <a:srgbClr val="13294B"/>
                </a:solidFill>
                <a:latin typeface="Calibri"/>
                <a:ea typeface="Calibri" charset="0"/>
                <a:cs typeface="Calibri"/>
              </a:rPr>
              <a:t>hr</a:t>
            </a:r>
            <a:endParaRPr lang="en-US" sz="2400">
              <a:solidFill>
                <a:srgbClr val="13294B"/>
              </a:solidFill>
              <a:latin typeface="Calibri"/>
              <a:ea typeface="Calibri" charset="0"/>
              <a:cs typeface="Calibri"/>
            </a:endParaRPr>
          </a:p>
          <a:p>
            <a:r>
              <a:rPr lang="en-US" sz="2400">
                <a:solidFill>
                  <a:srgbClr val="13294B"/>
                </a:solidFill>
                <a:latin typeface="Calibri"/>
                <a:ea typeface="Calibri" charset="0"/>
                <a:cs typeface="Calibri"/>
              </a:rPr>
              <a:t>Gives the option of choosing car's suspension</a:t>
            </a:r>
            <a:endParaRPr lang="en-US" sz="2400">
              <a:solidFill>
                <a:srgbClr val="13294B"/>
              </a:solidFill>
              <a:latin typeface="Calibri"/>
              <a:ea typeface="Calibri" charset="0"/>
              <a:cs typeface="Calibri" charset="0"/>
            </a:endParaRPr>
          </a:p>
          <a:p>
            <a:pPr lvl="1"/>
            <a:r>
              <a:rPr lang="en-US" sz="2000">
                <a:solidFill>
                  <a:srgbClr val="13294B"/>
                </a:solidFill>
                <a:latin typeface="Calibri"/>
                <a:ea typeface="Calibri" charset="0"/>
                <a:cs typeface="Calibri"/>
              </a:rPr>
              <a:t>Hard</a:t>
            </a:r>
            <a:endParaRPr lang="en-US" sz="2000">
              <a:solidFill>
                <a:srgbClr val="13294B"/>
              </a:solidFill>
              <a:latin typeface="Calibri"/>
              <a:ea typeface="Calibri" charset="0"/>
              <a:cs typeface="Calibri" charset="0"/>
            </a:endParaRPr>
          </a:p>
          <a:p>
            <a:pPr lvl="1"/>
            <a:r>
              <a:rPr lang="en-US" sz="2000">
                <a:solidFill>
                  <a:srgbClr val="13294B"/>
                </a:solidFill>
                <a:latin typeface="Calibri"/>
                <a:ea typeface="Calibri" charset="0"/>
                <a:cs typeface="Calibri"/>
              </a:rPr>
              <a:t>Soft</a:t>
            </a:r>
          </a:p>
          <a:p>
            <a:pPr lvl="1"/>
            <a:r>
              <a:rPr lang="en-US" sz="2000">
                <a:solidFill>
                  <a:srgbClr val="13294B"/>
                </a:solidFill>
                <a:latin typeface="Calibri"/>
                <a:ea typeface="Calibri" charset="0"/>
                <a:cs typeface="Calibri"/>
              </a:rPr>
              <a:t>SUV</a:t>
            </a:r>
            <a:endParaRPr lang="en-US" sz="2000">
              <a:latin typeface="Calibri"/>
              <a:ea typeface="Calibri" charset="0"/>
              <a:cs typeface="Calibri"/>
            </a:endParaRPr>
          </a:p>
          <a:p>
            <a:pPr lvl="1"/>
            <a:r>
              <a:rPr lang="en-US" sz="2000">
                <a:solidFill>
                  <a:srgbClr val="13294B"/>
                </a:solidFill>
                <a:latin typeface="Calibri"/>
                <a:ea typeface="Calibri" charset="0"/>
                <a:cs typeface="Calibri"/>
              </a:rPr>
              <a:t>Custom</a:t>
            </a:r>
          </a:p>
          <a:p>
            <a:r>
              <a:rPr lang="en-US" sz="2400">
                <a:solidFill>
                  <a:srgbClr val="13294B"/>
                </a:solidFill>
                <a:latin typeface="Calibri"/>
                <a:ea typeface="Calibri" charset="0"/>
                <a:cs typeface="Calibri"/>
              </a:rPr>
              <a:t>Takes almost continuous measurements</a:t>
            </a:r>
            <a:endParaRPr lang="en-US" sz="2400">
              <a:solidFill>
                <a:srgbClr val="13294B"/>
              </a:solidFill>
              <a:latin typeface="Calibri"/>
              <a:ea typeface="Calibri" charset="0"/>
              <a:cs typeface="Calibri" charset="0"/>
            </a:endParaRPr>
          </a:p>
          <a:p>
            <a:pPr lvl="1"/>
            <a:r>
              <a:rPr lang="en-US" sz="2000">
                <a:solidFill>
                  <a:srgbClr val="13294B"/>
                </a:solidFill>
                <a:latin typeface="Calibri"/>
                <a:ea typeface="Calibri" charset="0"/>
                <a:cs typeface="Calibri"/>
              </a:rPr>
              <a:t>Reports results every 100m</a:t>
            </a:r>
            <a:endParaRPr lang="en-US" sz="2000">
              <a:solidFill>
                <a:srgbClr val="13294B"/>
              </a:solidFill>
              <a:latin typeface="Calibri"/>
              <a:ea typeface="Calibri" charset="0"/>
              <a:cs typeface="Calibri" charset="0"/>
            </a:endParaRPr>
          </a:p>
          <a:p>
            <a:pPr lvl="1"/>
            <a:r>
              <a:rPr lang="en-US" sz="2000">
                <a:solidFill>
                  <a:srgbClr val="13294B"/>
                </a:solidFill>
                <a:latin typeface="Calibri"/>
                <a:ea typeface="Calibri" charset="0"/>
                <a:cs typeface="Calibri"/>
              </a:rPr>
              <a:t>Available in SI units</a:t>
            </a:r>
            <a:endParaRPr lang="en-US" sz="2000">
              <a:solidFill>
                <a:srgbClr val="13294B"/>
              </a:solidFill>
              <a:latin typeface="Calibri"/>
              <a:ea typeface="Calibri" charset="0"/>
              <a:cs typeface="Calibri" charset="0"/>
            </a:endParaRPr>
          </a:p>
          <a:p>
            <a:r>
              <a:rPr lang="en-US" sz="2400">
                <a:solidFill>
                  <a:srgbClr val="13294B"/>
                </a:solidFill>
                <a:latin typeface="Calibri"/>
                <a:ea typeface="Calibri" charset="0"/>
                <a:cs typeface="Calibri"/>
              </a:rPr>
              <a:t>Open source app (free)</a:t>
            </a:r>
            <a:endParaRPr lang="en-US" sz="2400">
              <a:solidFill>
                <a:srgbClr val="13294B"/>
              </a:solidFill>
              <a:latin typeface="Calibri"/>
              <a:ea typeface="Calibri" charset="0"/>
              <a:cs typeface="Calibri" charset="0"/>
            </a:endParaRPr>
          </a:p>
          <a:p>
            <a:r>
              <a:rPr lang="en-US" sz="2400">
                <a:solidFill>
                  <a:srgbClr val="13294B"/>
                </a:solidFill>
                <a:latin typeface="Calibri"/>
                <a:ea typeface="Calibri" charset="0"/>
                <a:cs typeface="Calibri"/>
              </a:rPr>
              <a:t>Can be linked to online drives (e.g. Dropbox)</a:t>
            </a:r>
            <a:endParaRPr lang="en-US" sz="2400">
              <a:solidFill>
                <a:srgbClr val="13294B"/>
              </a:solidFill>
              <a:latin typeface="Calibri"/>
              <a:ea typeface="Calibri" charset="0"/>
              <a:cs typeface="Calibri" charset="0"/>
            </a:endParaRPr>
          </a:p>
          <a:p>
            <a:endParaRPr lang="en-US" sz="2400">
              <a:solidFill>
                <a:srgbClr val="13294B"/>
              </a:solidFill>
              <a:latin typeface="Calibri" charset="0"/>
              <a:ea typeface="Calibri" charset="0"/>
              <a:cs typeface="Calibri" charset="0"/>
            </a:endParaRPr>
          </a:p>
        </p:txBody>
      </p:sp>
      <p:sp>
        <p:nvSpPr>
          <p:cNvPr id="24" name="Arrow: Pentagon 23">
            <a:extLst>
              <a:ext uri="{FF2B5EF4-FFF2-40B4-BE49-F238E27FC236}">
                <a16:creationId xmlns:a16="http://schemas.microsoft.com/office/drawing/2014/main" id="{725082C0-F1FD-44B4-A9D2-D11ADF62FD57}"/>
              </a:ext>
            </a:extLst>
          </p:cNvPr>
          <p:cNvSpPr/>
          <p:nvPr/>
        </p:nvSpPr>
        <p:spPr>
          <a:xfrm>
            <a:off x="0" y="5231244"/>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Introduction</a:t>
            </a:r>
          </a:p>
        </p:txBody>
      </p:sp>
      <p:pic>
        <p:nvPicPr>
          <p:cNvPr id="4" name="Picture 4" descr="A screenshot of a cell phone&#10;&#10;Description generated with very high confidence">
            <a:extLst>
              <a:ext uri="{FF2B5EF4-FFF2-40B4-BE49-F238E27FC236}">
                <a16:creationId xmlns:a16="http://schemas.microsoft.com/office/drawing/2014/main" id="{A442657A-0DB3-4806-9B8A-E28C97E4C1B7}"/>
              </a:ext>
            </a:extLst>
          </p:cNvPr>
          <p:cNvPicPr>
            <a:picLocks noChangeAspect="1"/>
          </p:cNvPicPr>
          <p:nvPr/>
        </p:nvPicPr>
        <p:blipFill>
          <a:blip r:embed="rId3"/>
          <a:stretch>
            <a:fillRect/>
          </a:stretch>
        </p:blipFill>
        <p:spPr>
          <a:xfrm>
            <a:off x="7691083" y="77637"/>
            <a:ext cx="2762061" cy="4919932"/>
          </a:xfrm>
          <a:prstGeom prst="rect">
            <a:avLst/>
          </a:prstGeom>
        </p:spPr>
      </p:pic>
      <p:sp>
        <p:nvSpPr>
          <p:cNvPr id="6" name="TextBox 5">
            <a:extLst>
              <a:ext uri="{FF2B5EF4-FFF2-40B4-BE49-F238E27FC236}">
                <a16:creationId xmlns:a16="http://schemas.microsoft.com/office/drawing/2014/main" id="{11F3B5E5-82A5-4C0D-8E9E-7111D21EB0BC}"/>
              </a:ext>
            </a:extLst>
          </p:cNvPr>
          <p:cNvSpPr txBox="1"/>
          <p:nvPr/>
        </p:nvSpPr>
        <p:spPr>
          <a:xfrm>
            <a:off x="8146212" y="4853796"/>
            <a:ext cx="18518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t>RoadLab</a:t>
            </a:r>
            <a:r>
              <a:rPr lang="en-US" sz="1400"/>
              <a:t> Pro Manual</a:t>
            </a:r>
          </a:p>
        </p:txBody>
      </p:sp>
    </p:spTree>
    <p:extLst>
      <p:ext uri="{BB962C8B-B14F-4D97-AF65-F5344CB8AC3E}">
        <p14:creationId xmlns:p14="http://schemas.microsoft.com/office/powerpoint/2010/main" val="2225553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4D75E0D-05D3-4276-8966-5BEE13ACD860}"/>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26" name="Arrow: Pentagon 25">
            <a:extLst>
              <a:ext uri="{FF2B5EF4-FFF2-40B4-BE49-F238E27FC236}">
                <a16:creationId xmlns:a16="http://schemas.microsoft.com/office/drawing/2014/main" id="{54711A8E-51FE-40B3-981F-5204BEA58332}"/>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25" name="Arrow: Pentagon 24">
            <a:extLst>
              <a:ext uri="{FF2B5EF4-FFF2-40B4-BE49-F238E27FC236}">
                <a16:creationId xmlns:a16="http://schemas.microsoft.com/office/drawing/2014/main" id="{7DF04B04-FEE0-4BA3-8591-7F4A80CA27D8}"/>
              </a:ext>
            </a:extLst>
          </p:cNvPr>
          <p:cNvSpPr/>
          <p:nvPr/>
        </p:nvSpPr>
        <p:spPr>
          <a:xfrm>
            <a:off x="2713628"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2" name="Title 1"/>
          <p:cNvSpPr>
            <a:spLocks noGrp="1"/>
          </p:cNvSpPr>
          <p:nvPr>
            <p:ph type="title" idx="4294967295"/>
          </p:nvPr>
        </p:nvSpPr>
        <p:spPr>
          <a:xfrm>
            <a:off x="386861" y="457201"/>
            <a:ext cx="10550769" cy="1143000"/>
          </a:xfrm>
          <a:prstGeom prst="rect">
            <a:avLst/>
          </a:prstGeom>
        </p:spPr>
        <p:txBody>
          <a:bodyPr anchor="t"/>
          <a:lstStyle/>
          <a:p>
            <a:pPr algn="l"/>
            <a:r>
              <a:rPr lang="en-US" b="1">
                <a:solidFill>
                  <a:srgbClr val="13294B"/>
                </a:solidFill>
                <a:latin typeface="Georgia"/>
              </a:rPr>
              <a:t>Research Motivation</a:t>
            </a:r>
            <a:endParaRPr lang="en-US"/>
          </a:p>
        </p:txBody>
      </p:sp>
      <p:sp>
        <p:nvSpPr>
          <p:cNvPr id="3" name="Content Placeholder 2"/>
          <p:cNvSpPr>
            <a:spLocks noGrp="1"/>
          </p:cNvSpPr>
          <p:nvPr>
            <p:ph idx="4294967295"/>
          </p:nvPr>
        </p:nvSpPr>
        <p:spPr>
          <a:xfrm>
            <a:off x="820615" y="1152023"/>
            <a:ext cx="10550769" cy="4320309"/>
          </a:xfrm>
          <a:prstGeom prst="rect">
            <a:avLst/>
          </a:prstGeom>
        </p:spPr>
        <p:txBody>
          <a:bodyPr anchor="t"/>
          <a:lstStyle/>
          <a:p>
            <a:r>
              <a:rPr lang="en-US" sz="2800" b="1" i="1" u="sng">
                <a:latin typeface="Calibri"/>
                <a:ea typeface="Calibri" charset="0"/>
                <a:cs typeface="Calibri"/>
              </a:rPr>
              <a:t>Cost</a:t>
            </a:r>
          </a:p>
          <a:p>
            <a:pPr lvl="1"/>
            <a:r>
              <a:rPr lang="en-US" sz="2000">
                <a:solidFill>
                  <a:srgbClr val="13294B"/>
                </a:solidFill>
                <a:latin typeface="Calibri"/>
                <a:ea typeface="Calibri" charset="0"/>
                <a:cs typeface="Calibri"/>
              </a:rPr>
              <a:t>Every municipal entity has a fleet of moving cars </a:t>
            </a:r>
            <a:br>
              <a:rPr lang="en-US" sz="2000">
                <a:solidFill>
                  <a:srgbClr val="13294B"/>
                </a:solidFill>
                <a:latin typeface="Calibri"/>
                <a:ea typeface="Calibri" charset="0"/>
                <a:cs typeface="Calibri"/>
              </a:rPr>
            </a:br>
            <a:r>
              <a:rPr lang="en-US" sz="2000">
                <a:solidFill>
                  <a:srgbClr val="13294B"/>
                </a:solidFill>
                <a:latin typeface="Calibri"/>
                <a:ea typeface="Calibri" charset="0"/>
                <a:cs typeface="Calibri"/>
              </a:rPr>
              <a:t>(almost no additional cost!)</a:t>
            </a:r>
          </a:p>
          <a:p>
            <a:pPr lvl="1"/>
            <a:r>
              <a:rPr lang="en-US" sz="2000">
                <a:solidFill>
                  <a:srgbClr val="13294B"/>
                </a:solidFill>
                <a:latin typeface="Calibri"/>
                <a:ea typeface="Calibri" charset="0"/>
                <a:cs typeface="Calibri"/>
              </a:rPr>
              <a:t>Compared to around $120/mile for Data Collection </a:t>
            </a:r>
          </a:p>
          <a:p>
            <a:pPr marL="857250" lvl="2" indent="0">
              <a:buNone/>
            </a:pPr>
            <a:r>
              <a:rPr lang="en-US" sz="2000">
                <a:solidFill>
                  <a:srgbClr val="13294B"/>
                </a:solidFill>
                <a:latin typeface="Calibri"/>
                <a:ea typeface="Calibri" charset="0"/>
                <a:cs typeface="Calibri"/>
              </a:rPr>
              <a:t>Vans (DCV)</a:t>
            </a:r>
          </a:p>
          <a:p>
            <a:r>
              <a:rPr lang="en-US" sz="2400">
                <a:solidFill>
                  <a:srgbClr val="13294B"/>
                </a:solidFill>
                <a:latin typeface="Calibri"/>
                <a:ea typeface="Calibri" charset="0"/>
                <a:cs typeface="Calibri"/>
              </a:rPr>
              <a:t>Practicality</a:t>
            </a:r>
          </a:p>
          <a:p>
            <a:pPr lvl="1"/>
            <a:r>
              <a:rPr lang="en-US" sz="2000">
                <a:solidFill>
                  <a:srgbClr val="13294B"/>
                </a:solidFill>
                <a:latin typeface="Calibri"/>
                <a:ea typeface="Calibri" charset="0"/>
                <a:cs typeface="Calibri"/>
              </a:rPr>
              <a:t>Simplicity compared to </a:t>
            </a:r>
            <a:r>
              <a:rPr lang="en-US" sz="2000" err="1">
                <a:solidFill>
                  <a:srgbClr val="13294B"/>
                </a:solidFill>
                <a:latin typeface="Calibri"/>
                <a:ea typeface="Calibri" charset="0"/>
                <a:cs typeface="Calibri"/>
              </a:rPr>
              <a:t>profilographs</a:t>
            </a:r>
            <a:r>
              <a:rPr lang="en-US" sz="2000">
                <a:solidFill>
                  <a:srgbClr val="13294B"/>
                </a:solidFill>
                <a:latin typeface="Calibri"/>
                <a:ea typeface="Calibri" charset="0"/>
                <a:cs typeface="Calibri"/>
              </a:rPr>
              <a:t>, etc.</a:t>
            </a:r>
          </a:p>
          <a:p>
            <a:r>
              <a:rPr lang="en-US" sz="2400">
                <a:solidFill>
                  <a:srgbClr val="13294B"/>
                </a:solidFill>
                <a:latin typeface="Calibri"/>
                <a:ea typeface="Calibri" charset="0"/>
                <a:cs typeface="Calibri"/>
              </a:rPr>
              <a:t>Accuracy??</a:t>
            </a:r>
          </a:p>
          <a:p>
            <a:pPr lvl="1"/>
            <a:r>
              <a:rPr lang="en-US" sz="2000">
                <a:solidFill>
                  <a:srgbClr val="13294B"/>
                </a:solidFill>
                <a:latin typeface="Calibri"/>
                <a:ea typeface="Calibri" charset="0"/>
                <a:cs typeface="Calibri"/>
              </a:rPr>
              <a:t>Can it be accurate enough for </a:t>
            </a:r>
            <a:br>
              <a:rPr lang="en-US" sz="2000">
                <a:solidFill>
                  <a:srgbClr val="13294B"/>
                </a:solidFill>
                <a:latin typeface="Calibri"/>
                <a:ea typeface="Calibri" charset="0"/>
                <a:cs typeface="Calibri"/>
              </a:rPr>
            </a:br>
            <a:r>
              <a:rPr lang="en-US" sz="2000">
                <a:solidFill>
                  <a:srgbClr val="13294B"/>
                </a:solidFill>
                <a:latin typeface="Calibri"/>
                <a:ea typeface="Calibri" charset="0"/>
                <a:cs typeface="Calibri"/>
              </a:rPr>
              <a:t>some applications?</a:t>
            </a:r>
          </a:p>
        </p:txBody>
      </p:sp>
      <p:sp>
        <p:nvSpPr>
          <p:cNvPr id="24" name="Arrow: Pentagon 23">
            <a:extLst>
              <a:ext uri="{FF2B5EF4-FFF2-40B4-BE49-F238E27FC236}">
                <a16:creationId xmlns:a16="http://schemas.microsoft.com/office/drawing/2014/main" id="{725082C0-F1FD-44B4-A9D2-D11ADF62FD57}"/>
              </a:ext>
            </a:extLst>
          </p:cNvPr>
          <p:cNvSpPr/>
          <p:nvPr/>
        </p:nvSpPr>
        <p:spPr>
          <a:xfrm>
            <a:off x="0" y="5231244"/>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Introduction</a:t>
            </a:r>
          </a:p>
        </p:txBody>
      </p:sp>
      <p:pic>
        <p:nvPicPr>
          <p:cNvPr id="5" name="Picture 4">
            <a:extLst>
              <a:ext uri="{FF2B5EF4-FFF2-40B4-BE49-F238E27FC236}">
                <a16:creationId xmlns:a16="http://schemas.microsoft.com/office/drawing/2014/main" id="{A774A2D3-32D1-4142-93C8-0D646487E774}"/>
              </a:ext>
            </a:extLst>
          </p:cNvPr>
          <p:cNvPicPr>
            <a:picLocks noChangeAspect="1"/>
          </p:cNvPicPr>
          <p:nvPr/>
        </p:nvPicPr>
        <p:blipFill>
          <a:blip r:embed="rId3"/>
          <a:stretch>
            <a:fillRect/>
          </a:stretch>
        </p:blipFill>
        <p:spPr>
          <a:xfrm>
            <a:off x="7380970" y="1543039"/>
            <a:ext cx="4194803" cy="3147487"/>
          </a:xfrm>
          <a:prstGeom prst="rect">
            <a:avLst/>
          </a:prstGeom>
        </p:spPr>
      </p:pic>
      <p:sp>
        <p:nvSpPr>
          <p:cNvPr id="6" name="TextBox 5">
            <a:extLst>
              <a:ext uri="{FF2B5EF4-FFF2-40B4-BE49-F238E27FC236}">
                <a16:creationId xmlns:a16="http://schemas.microsoft.com/office/drawing/2014/main" id="{CC3BB5CC-8EAD-43D6-AA3B-5F8FD11E524F}"/>
              </a:ext>
            </a:extLst>
          </p:cNvPr>
          <p:cNvSpPr txBox="1"/>
          <p:nvPr/>
        </p:nvSpPr>
        <p:spPr>
          <a:xfrm>
            <a:off x="8737191" y="4695664"/>
            <a:ext cx="1482359" cy="307777"/>
          </a:xfrm>
          <a:prstGeom prst="rect">
            <a:avLst/>
          </a:prstGeom>
          <a:noFill/>
        </p:spPr>
        <p:txBody>
          <a:bodyPr wrap="square" rtlCol="0">
            <a:spAutoFit/>
          </a:bodyPr>
          <a:lstStyle/>
          <a:p>
            <a:r>
              <a:rPr lang="en-US" sz="1400" err="1"/>
              <a:t>Sina</a:t>
            </a:r>
            <a:r>
              <a:rPr lang="en-US" sz="1400"/>
              <a:t> </a:t>
            </a:r>
            <a:r>
              <a:rPr lang="en-US" sz="1400" err="1"/>
              <a:t>Anesteh</a:t>
            </a:r>
            <a:endParaRPr lang="en-US" sz="1400"/>
          </a:p>
        </p:txBody>
      </p:sp>
    </p:spTree>
    <p:extLst>
      <p:ext uri="{BB962C8B-B14F-4D97-AF65-F5344CB8AC3E}">
        <p14:creationId xmlns:p14="http://schemas.microsoft.com/office/powerpoint/2010/main" val="387151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nchor="t"/>
          <a:lstStyle/>
          <a:p>
            <a:pPr algn="l"/>
            <a:r>
              <a:rPr lang="en-US" b="1">
                <a:solidFill>
                  <a:srgbClr val="13294B"/>
                </a:solidFill>
                <a:latin typeface="Georgia"/>
              </a:rPr>
              <a:t>Research Objectives</a:t>
            </a:r>
            <a:endParaRPr lang="en-US"/>
          </a:p>
        </p:txBody>
      </p:sp>
      <p:sp>
        <p:nvSpPr>
          <p:cNvPr id="3" name="Content Placeholder 2"/>
          <p:cNvSpPr>
            <a:spLocks noGrp="1"/>
          </p:cNvSpPr>
          <p:nvPr>
            <p:ph idx="4294967295"/>
          </p:nvPr>
        </p:nvSpPr>
        <p:spPr>
          <a:xfrm>
            <a:off x="386861" y="1154503"/>
            <a:ext cx="5216769" cy="1301064"/>
          </a:xfrm>
          <a:prstGeom prst="rect">
            <a:avLst/>
          </a:prstGeom>
        </p:spPr>
        <p:txBody>
          <a:bodyPr anchor="t"/>
          <a:lstStyle/>
          <a:p>
            <a:r>
              <a:rPr lang="en-US" sz="2400">
                <a:solidFill>
                  <a:srgbClr val="13294B"/>
                </a:solidFill>
                <a:latin typeface="Calibri"/>
                <a:ea typeface="+mn-lt"/>
                <a:cs typeface="Calibri"/>
              </a:rPr>
              <a:t>Objective A: Assess the accuracy,    </a:t>
            </a:r>
            <a:br>
              <a:rPr lang="en-US" sz="2400">
                <a:latin typeface="Calibri"/>
                <a:ea typeface="+mn-lt"/>
                <a:cs typeface="Calibri"/>
              </a:rPr>
            </a:br>
            <a:r>
              <a:rPr lang="en-US" sz="2400">
                <a:solidFill>
                  <a:srgbClr val="13294B"/>
                </a:solidFill>
                <a:latin typeface="Calibri"/>
                <a:ea typeface="+mn-lt"/>
                <a:cs typeface="Calibri"/>
              </a:rPr>
              <a:t>capabilities of handheld measuring </a:t>
            </a:r>
            <a:br>
              <a:rPr lang="en-US" sz="2400">
                <a:latin typeface="Calibri"/>
                <a:ea typeface="+mn-lt"/>
                <a:cs typeface="Calibri"/>
              </a:rPr>
            </a:br>
            <a:r>
              <a:rPr lang="en-US" sz="2400">
                <a:solidFill>
                  <a:srgbClr val="13294B"/>
                </a:solidFill>
                <a:latin typeface="Calibri"/>
                <a:ea typeface="+mn-lt"/>
                <a:cs typeface="Calibri"/>
              </a:rPr>
              <a:t>of IRI values</a:t>
            </a:r>
            <a:endParaRPr lang="en-US" sz="2400">
              <a:latin typeface="Trebuchet MS"/>
              <a:ea typeface="+mn-lt"/>
              <a:cs typeface="Calibri"/>
            </a:endParaRPr>
          </a:p>
          <a:p>
            <a:pPr marL="0" indent="0">
              <a:buNone/>
            </a:pPr>
            <a:endParaRPr lang="en-US" sz="2400">
              <a:solidFill>
                <a:srgbClr val="13294B"/>
              </a:solidFill>
              <a:latin typeface="Calibri"/>
              <a:ea typeface="+mn-lt"/>
              <a:cs typeface="Calibri"/>
            </a:endParaRPr>
          </a:p>
          <a:p>
            <a:endParaRPr lang="en-US" sz="2400">
              <a:solidFill>
                <a:srgbClr val="13294B"/>
              </a:solidFill>
              <a:latin typeface="Calibri"/>
              <a:ea typeface="+mn-lt"/>
              <a:cs typeface="Calibri"/>
            </a:endParaRPr>
          </a:p>
          <a:p>
            <a:endParaRPr lang="en-US" sz="2400">
              <a:solidFill>
                <a:srgbClr val="13294B"/>
              </a:solidFill>
              <a:latin typeface="Calibri"/>
              <a:cs typeface="Calibri"/>
            </a:endParaRPr>
          </a:p>
        </p:txBody>
      </p:sp>
      <p:sp>
        <p:nvSpPr>
          <p:cNvPr id="4" name="Rectangle 3">
            <a:extLst>
              <a:ext uri="{FF2B5EF4-FFF2-40B4-BE49-F238E27FC236}">
                <a16:creationId xmlns:a16="http://schemas.microsoft.com/office/drawing/2014/main" id="{C7CD32FC-9B75-4C2F-8FAA-27AFADC33B64}"/>
              </a:ext>
            </a:extLst>
          </p:cNvPr>
          <p:cNvSpPr/>
          <p:nvPr/>
        </p:nvSpPr>
        <p:spPr>
          <a:xfrm>
            <a:off x="8799129" y="5261937"/>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5" name="Arrow: Pentagon 4">
            <a:extLst>
              <a:ext uri="{FF2B5EF4-FFF2-40B4-BE49-F238E27FC236}">
                <a16:creationId xmlns:a16="http://schemas.microsoft.com/office/drawing/2014/main" id="{65FD8070-B9CE-44E7-984F-03337415AB6B}"/>
              </a:ext>
            </a:extLst>
          </p:cNvPr>
          <p:cNvSpPr/>
          <p:nvPr/>
        </p:nvSpPr>
        <p:spPr>
          <a:xfrm>
            <a:off x="5547536" y="5261937"/>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6" name="Arrow: Pentagon 5">
            <a:extLst>
              <a:ext uri="{FF2B5EF4-FFF2-40B4-BE49-F238E27FC236}">
                <a16:creationId xmlns:a16="http://schemas.microsoft.com/office/drawing/2014/main" id="{70E21323-9DB6-4C90-9FC2-8265DDE5DFD8}"/>
              </a:ext>
            </a:extLst>
          </p:cNvPr>
          <p:cNvSpPr/>
          <p:nvPr/>
        </p:nvSpPr>
        <p:spPr>
          <a:xfrm>
            <a:off x="2713628" y="5247559"/>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7" name="Arrow: Pentagon 6">
            <a:extLst>
              <a:ext uri="{FF2B5EF4-FFF2-40B4-BE49-F238E27FC236}">
                <a16:creationId xmlns:a16="http://schemas.microsoft.com/office/drawing/2014/main" id="{85C45171-6FFA-48A1-BA4F-A9B9590AA7A2}"/>
              </a:ext>
            </a:extLst>
          </p:cNvPr>
          <p:cNvSpPr/>
          <p:nvPr/>
        </p:nvSpPr>
        <p:spPr>
          <a:xfrm>
            <a:off x="0" y="5242533"/>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pic>
        <p:nvPicPr>
          <p:cNvPr id="8" name="Picture 8" descr="A picture containing drawing, clock&#10;&#10;Description generated with very high confidence">
            <a:extLst>
              <a:ext uri="{FF2B5EF4-FFF2-40B4-BE49-F238E27FC236}">
                <a16:creationId xmlns:a16="http://schemas.microsoft.com/office/drawing/2014/main" id="{889E5DF6-71DB-4BF1-B476-80317963C6C6}"/>
              </a:ext>
            </a:extLst>
          </p:cNvPr>
          <p:cNvPicPr>
            <a:picLocks noChangeAspect="1"/>
          </p:cNvPicPr>
          <p:nvPr/>
        </p:nvPicPr>
        <p:blipFill>
          <a:blip r:embed="rId3"/>
          <a:stretch>
            <a:fillRect/>
          </a:stretch>
        </p:blipFill>
        <p:spPr>
          <a:xfrm>
            <a:off x="832890" y="2991949"/>
            <a:ext cx="4324710" cy="1828495"/>
          </a:xfrm>
          <a:prstGeom prst="rect">
            <a:avLst/>
          </a:prstGeom>
        </p:spPr>
      </p:pic>
      <p:pic>
        <p:nvPicPr>
          <p:cNvPr id="12" name="Picture 12" descr="A picture containing text, toy&#10;&#10;Description generated with very high confidence">
            <a:extLst>
              <a:ext uri="{FF2B5EF4-FFF2-40B4-BE49-F238E27FC236}">
                <a16:creationId xmlns:a16="http://schemas.microsoft.com/office/drawing/2014/main" id="{3CAB5774-B367-4D65-8307-094CCCD7725E}"/>
              </a:ext>
            </a:extLst>
          </p:cNvPr>
          <p:cNvPicPr>
            <a:picLocks noChangeAspect="1"/>
          </p:cNvPicPr>
          <p:nvPr/>
        </p:nvPicPr>
        <p:blipFill>
          <a:blip r:embed="rId4"/>
          <a:stretch>
            <a:fillRect/>
          </a:stretch>
        </p:blipFill>
        <p:spPr>
          <a:xfrm>
            <a:off x="7347271" y="2680096"/>
            <a:ext cx="3533954" cy="2452202"/>
          </a:xfrm>
          <a:prstGeom prst="rect">
            <a:avLst/>
          </a:prstGeom>
        </p:spPr>
      </p:pic>
      <p:sp>
        <p:nvSpPr>
          <p:cNvPr id="15" name="Content Placeholder 2">
            <a:extLst>
              <a:ext uri="{FF2B5EF4-FFF2-40B4-BE49-F238E27FC236}">
                <a16:creationId xmlns:a16="http://schemas.microsoft.com/office/drawing/2014/main" id="{0DBF0B91-CECB-4A7B-9A13-0D0CC8762257}"/>
              </a:ext>
            </a:extLst>
          </p:cNvPr>
          <p:cNvSpPr txBox="1">
            <a:spLocks/>
          </p:cNvSpPr>
          <p:nvPr/>
        </p:nvSpPr>
        <p:spPr>
          <a:xfrm>
            <a:off x="6505864" y="990601"/>
            <a:ext cx="5216769" cy="1559856"/>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rgbClr val="13294B"/>
                </a:solidFill>
                <a:latin typeface="Calibri"/>
                <a:ea typeface="+mn-lt"/>
                <a:cs typeface="Calibri"/>
              </a:rPr>
              <a:t>Objective B: Investigate possible </a:t>
            </a:r>
            <a:br>
              <a:rPr lang="en-US" sz="2400">
                <a:solidFill>
                  <a:srgbClr val="13294B"/>
                </a:solidFill>
                <a:latin typeface="Calibri"/>
                <a:ea typeface="+mn-lt"/>
                <a:cs typeface="Calibri"/>
              </a:rPr>
            </a:br>
            <a:r>
              <a:rPr lang="en-US" sz="2400">
                <a:solidFill>
                  <a:srgbClr val="13294B"/>
                </a:solidFill>
                <a:latin typeface="Calibri"/>
                <a:ea typeface="+mn-lt"/>
                <a:cs typeface="Calibri"/>
              </a:rPr>
              <a:t>applications of the software based on the its respective performance through machine learning</a:t>
            </a:r>
            <a:endParaRPr lang="en-US" sz="2400">
              <a:ea typeface="+mn-lt"/>
              <a:cs typeface="+mn-lt"/>
            </a:endParaRPr>
          </a:p>
        </p:txBody>
      </p:sp>
    </p:spTree>
    <p:extLst>
      <p:ext uri="{BB962C8B-B14F-4D97-AF65-F5344CB8AC3E}">
        <p14:creationId xmlns:p14="http://schemas.microsoft.com/office/powerpoint/2010/main" val="1367533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lstStyle/>
          <a:p>
            <a:pPr algn="l"/>
            <a:r>
              <a:rPr lang="en-US" b="1" dirty="0">
                <a:solidFill>
                  <a:srgbClr val="13294B"/>
                </a:solidFill>
                <a:latin typeface="Georgia" charset="0"/>
                <a:ea typeface="Georgia" charset="0"/>
                <a:cs typeface="Georgia" charset="0"/>
              </a:rPr>
              <a:t>Accuracy analysis</a:t>
            </a:r>
          </a:p>
        </p:txBody>
      </p:sp>
      <p:sp>
        <p:nvSpPr>
          <p:cNvPr id="3" name="Content Placeholder 2"/>
          <p:cNvSpPr>
            <a:spLocks noGrp="1"/>
          </p:cNvSpPr>
          <p:nvPr>
            <p:ph idx="4294967295"/>
          </p:nvPr>
        </p:nvSpPr>
        <p:spPr>
          <a:xfrm>
            <a:off x="386861" y="1600201"/>
            <a:ext cx="10550769" cy="4320309"/>
          </a:xfrm>
          <a:prstGeom prst="rect">
            <a:avLst/>
          </a:prstGeom>
        </p:spPr>
        <p:txBody>
          <a:bodyPr/>
          <a:lstStyle/>
          <a:p>
            <a:r>
              <a:rPr lang="en-US" sz="2400" dirty="0">
                <a:solidFill>
                  <a:srgbClr val="13294B"/>
                </a:solidFill>
                <a:latin typeface="Calibri" charset="0"/>
                <a:ea typeface="Calibri" charset="0"/>
                <a:cs typeface="Calibri" charset="0"/>
              </a:rPr>
              <a:t>Step 1: Compare measurements varying internal parameters.</a:t>
            </a:r>
          </a:p>
          <a:p>
            <a:pPr lvl="1"/>
            <a:r>
              <a:rPr lang="en-US" sz="2000" dirty="0">
                <a:solidFill>
                  <a:srgbClr val="13294B"/>
                </a:solidFill>
                <a:latin typeface="Calibri" charset="0"/>
                <a:ea typeface="Calibri" charset="0"/>
                <a:cs typeface="Calibri" charset="0"/>
              </a:rPr>
              <a:t>How repeatable are the measurements?</a:t>
            </a:r>
          </a:p>
          <a:p>
            <a:pPr lvl="1"/>
            <a:endParaRPr lang="en-US" sz="20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r>
              <a:rPr lang="en-US" sz="2400" dirty="0">
                <a:solidFill>
                  <a:srgbClr val="13294B"/>
                </a:solidFill>
                <a:latin typeface="Calibri" charset="0"/>
                <a:ea typeface="Calibri" charset="0"/>
                <a:cs typeface="Calibri" charset="0"/>
              </a:rPr>
              <a:t>Step 2: Compare with existing measurements </a:t>
            </a:r>
          </a:p>
          <a:p>
            <a:pPr lvl="1"/>
            <a:r>
              <a:rPr lang="en-US" sz="2000" dirty="0">
                <a:solidFill>
                  <a:srgbClr val="13294B"/>
                </a:solidFill>
                <a:latin typeface="Calibri" charset="0"/>
                <a:ea typeface="Calibri" charset="0"/>
                <a:cs typeface="Calibri" charset="0"/>
              </a:rPr>
              <a:t>Given IRI data for the city of Champaign, how do we compare?</a:t>
            </a: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p:txBody>
      </p:sp>
      <p:sp>
        <p:nvSpPr>
          <p:cNvPr id="4" name="Rectangle 3">
            <a:extLst>
              <a:ext uri="{FF2B5EF4-FFF2-40B4-BE49-F238E27FC236}">
                <a16:creationId xmlns:a16="http://schemas.microsoft.com/office/drawing/2014/main" id="{C7CD32FC-9B75-4C2F-8FAA-27AFADC33B64}"/>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5" name="Arrow: Pentagon 4">
            <a:extLst>
              <a:ext uri="{FF2B5EF4-FFF2-40B4-BE49-F238E27FC236}">
                <a16:creationId xmlns:a16="http://schemas.microsoft.com/office/drawing/2014/main" id="{65FD8070-B9CE-44E7-984F-03337415AB6B}"/>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6" name="Arrow: Pentagon 5">
            <a:extLst>
              <a:ext uri="{FF2B5EF4-FFF2-40B4-BE49-F238E27FC236}">
                <a16:creationId xmlns:a16="http://schemas.microsoft.com/office/drawing/2014/main" id="{70E21323-9DB6-4C90-9FC2-8265DDE5DFD8}"/>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7" name="Arrow: Pentagon 6">
            <a:extLst>
              <a:ext uri="{FF2B5EF4-FFF2-40B4-BE49-F238E27FC236}">
                <a16:creationId xmlns:a16="http://schemas.microsoft.com/office/drawing/2014/main" id="{85C45171-6FFA-48A1-BA4F-A9B9590AA7A2}"/>
              </a:ext>
            </a:extLst>
          </p:cNvPr>
          <p:cNvSpPr/>
          <p:nvPr/>
        </p:nvSpPr>
        <p:spPr>
          <a:xfrm>
            <a:off x="0" y="5225996"/>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pic>
        <p:nvPicPr>
          <p:cNvPr id="9" name="Picture 8">
            <a:extLst>
              <a:ext uri="{FF2B5EF4-FFF2-40B4-BE49-F238E27FC236}">
                <a16:creationId xmlns:a16="http://schemas.microsoft.com/office/drawing/2014/main" id="{3B80B6DC-C760-4B1C-8BCB-0B1AF0BC5F6E}"/>
              </a:ext>
            </a:extLst>
          </p:cNvPr>
          <p:cNvPicPr>
            <a:picLocks noChangeAspect="1"/>
          </p:cNvPicPr>
          <p:nvPr/>
        </p:nvPicPr>
        <p:blipFill>
          <a:blip r:embed="rId3"/>
          <a:stretch>
            <a:fillRect/>
          </a:stretch>
        </p:blipFill>
        <p:spPr>
          <a:xfrm>
            <a:off x="8694458" y="1417638"/>
            <a:ext cx="2870357" cy="2712028"/>
          </a:xfrm>
          <a:prstGeom prst="rect">
            <a:avLst/>
          </a:prstGeom>
        </p:spPr>
      </p:pic>
    </p:spTree>
    <p:extLst>
      <p:ext uri="{BB962C8B-B14F-4D97-AF65-F5344CB8AC3E}">
        <p14:creationId xmlns:p14="http://schemas.microsoft.com/office/powerpoint/2010/main" val="331453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1" y="274638"/>
            <a:ext cx="10550769" cy="1143000"/>
          </a:xfrm>
          <a:prstGeom prst="rect">
            <a:avLst/>
          </a:prstGeom>
        </p:spPr>
        <p:txBody>
          <a:bodyPr/>
          <a:lstStyle/>
          <a:p>
            <a:pPr algn="l"/>
            <a:r>
              <a:rPr lang="en-US" b="1" dirty="0">
                <a:solidFill>
                  <a:srgbClr val="13294B"/>
                </a:solidFill>
                <a:latin typeface="Georgia" charset="0"/>
                <a:ea typeface="Georgia" charset="0"/>
                <a:cs typeface="Georgia" charset="0"/>
              </a:rPr>
              <a:t>1) Variation of Internal Parameters </a:t>
            </a:r>
          </a:p>
        </p:txBody>
      </p:sp>
      <p:sp>
        <p:nvSpPr>
          <p:cNvPr id="3" name="Content Placeholder 2"/>
          <p:cNvSpPr>
            <a:spLocks noGrp="1"/>
          </p:cNvSpPr>
          <p:nvPr>
            <p:ph idx="4294967295"/>
          </p:nvPr>
        </p:nvSpPr>
        <p:spPr>
          <a:xfrm>
            <a:off x="409192" y="1169931"/>
            <a:ext cx="10550769" cy="4320309"/>
          </a:xfrm>
          <a:prstGeom prst="rect">
            <a:avLst/>
          </a:prstGeom>
        </p:spPr>
        <p:txBody>
          <a:bodyPr/>
          <a:lstStyle/>
          <a:p>
            <a:endParaRPr lang="en-US" sz="2400" dirty="0">
              <a:solidFill>
                <a:srgbClr val="13294B"/>
              </a:solidFill>
              <a:latin typeface="Calibri" charset="0"/>
              <a:ea typeface="Calibri" charset="0"/>
              <a:cs typeface="Calibri" charset="0"/>
            </a:endParaRPr>
          </a:p>
          <a:p>
            <a:pPr marL="0" indent="0">
              <a:buNone/>
            </a:pPr>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pPr marL="0" indent="0">
              <a:buNone/>
            </a:pPr>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pPr marL="0" indent="0">
              <a:buNone/>
            </a:pPr>
            <a:endParaRPr lang="en-US" sz="2400" dirty="0">
              <a:solidFill>
                <a:srgbClr val="13294B"/>
              </a:solidFill>
              <a:latin typeface="Calibri" charset="0"/>
              <a:ea typeface="Calibri" charset="0"/>
              <a:cs typeface="Calibri" charset="0"/>
            </a:endParaRPr>
          </a:p>
          <a:p>
            <a:pPr marL="0" indent="0">
              <a:buNone/>
            </a:pPr>
            <a:r>
              <a:rPr lang="en-US" sz="2400" dirty="0">
                <a:solidFill>
                  <a:srgbClr val="13294B"/>
                </a:solidFill>
                <a:latin typeface="Calibri" charset="0"/>
                <a:ea typeface="Calibri" charset="0"/>
                <a:cs typeface="Calibri" charset="0"/>
              </a:rPr>
              <a:t>     SUV – Sedan					   	Speed							Surface Type</a:t>
            </a:r>
          </a:p>
        </p:txBody>
      </p:sp>
      <p:pic>
        <p:nvPicPr>
          <p:cNvPr id="9" name="Picture 8" descr="A picture containing clock, drawing, meter&#10;&#10;Description automatically generated">
            <a:extLst>
              <a:ext uri="{FF2B5EF4-FFF2-40B4-BE49-F238E27FC236}">
                <a16:creationId xmlns:a16="http://schemas.microsoft.com/office/drawing/2014/main" id="{1C0BF303-C5F6-41FE-90F1-D7FE251ABA7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b="9483"/>
          <a:stretch/>
        </p:blipFill>
        <p:spPr>
          <a:xfrm>
            <a:off x="3734595" y="1597650"/>
            <a:ext cx="3364102" cy="2649230"/>
          </a:xfrm>
          <a:prstGeom prst="rect">
            <a:avLst/>
          </a:prstGeom>
        </p:spPr>
      </p:pic>
      <p:pic>
        <p:nvPicPr>
          <p:cNvPr id="11" name="Picture 10" descr="A sign on the side of a road&#10;&#10;Description automatically generated">
            <a:extLst>
              <a:ext uri="{FF2B5EF4-FFF2-40B4-BE49-F238E27FC236}">
                <a16:creationId xmlns:a16="http://schemas.microsoft.com/office/drawing/2014/main" id="{697A6B02-F42D-4FFF-BF71-E7599826254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719524" y="1678930"/>
            <a:ext cx="3664340" cy="2439077"/>
          </a:xfrm>
          <a:prstGeom prst="rect">
            <a:avLst/>
          </a:prstGeom>
        </p:spPr>
      </p:pic>
      <p:pic>
        <p:nvPicPr>
          <p:cNvPr id="19" name="Picture 18" descr="A picture containing indoor, table, object, sitting&#10;&#10;Description automatically generated">
            <a:extLst>
              <a:ext uri="{FF2B5EF4-FFF2-40B4-BE49-F238E27FC236}">
                <a16:creationId xmlns:a16="http://schemas.microsoft.com/office/drawing/2014/main" id="{8272DF83-F958-4BDF-A557-C1B4548FEDC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86552" y="1597650"/>
            <a:ext cx="2839578" cy="2536689"/>
          </a:xfrm>
          <a:prstGeom prst="rect">
            <a:avLst/>
          </a:prstGeom>
        </p:spPr>
      </p:pic>
      <p:sp>
        <p:nvSpPr>
          <p:cNvPr id="12" name="Rectangle 11">
            <a:extLst>
              <a:ext uri="{FF2B5EF4-FFF2-40B4-BE49-F238E27FC236}">
                <a16:creationId xmlns:a16="http://schemas.microsoft.com/office/drawing/2014/main" id="{A3D8A6CD-1016-4707-BE26-9FE83AFE2ED9}"/>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13" name="Arrow: Pentagon 12">
            <a:extLst>
              <a:ext uri="{FF2B5EF4-FFF2-40B4-BE49-F238E27FC236}">
                <a16:creationId xmlns:a16="http://schemas.microsoft.com/office/drawing/2014/main" id="{4ED7990F-49D8-470D-8B50-66BD5B47E675}"/>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14" name="Arrow: Pentagon 13">
            <a:extLst>
              <a:ext uri="{FF2B5EF4-FFF2-40B4-BE49-F238E27FC236}">
                <a16:creationId xmlns:a16="http://schemas.microsoft.com/office/drawing/2014/main" id="{9A8F6FA1-4B5B-4B34-905B-CFAEB1A65CCC}"/>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15" name="Arrow: Pentagon 14">
            <a:extLst>
              <a:ext uri="{FF2B5EF4-FFF2-40B4-BE49-F238E27FC236}">
                <a16:creationId xmlns:a16="http://schemas.microsoft.com/office/drawing/2014/main" id="{58C92055-E0E3-4DA6-9D10-72386EC81BD1}"/>
              </a:ext>
            </a:extLst>
          </p:cNvPr>
          <p:cNvSpPr/>
          <p:nvPr/>
        </p:nvSpPr>
        <p:spPr>
          <a:xfrm>
            <a:off x="0" y="5225996"/>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spTree>
    <p:extLst>
      <p:ext uri="{BB962C8B-B14F-4D97-AF65-F5344CB8AC3E}">
        <p14:creationId xmlns:p14="http://schemas.microsoft.com/office/powerpoint/2010/main" val="3723001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862" y="274638"/>
            <a:ext cx="3309862" cy="1143000"/>
          </a:xfrm>
          <a:prstGeom prst="rect">
            <a:avLst/>
          </a:prstGeom>
        </p:spPr>
        <p:txBody>
          <a:bodyPr/>
          <a:lstStyle/>
          <a:p>
            <a:pPr algn="l"/>
            <a:r>
              <a:rPr lang="en-US" b="1">
                <a:solidFill>
                  <a:srgbClr val="13294B"/>
                </a:solidFill>
                <a:latin typeface="Georgia" charset="0"/>
                <a:ea typeface="Georgia" charset="0"/>
                <a:cs typeface="Georgia" charset="0"/>
              </a:rPr>
              <a:t>Car Type</a:t>
            </a:r>
          </a:p>
        </p:txBody>
      </p:sp>
      <p:sp>
        <p:nvSpPr>
          <p:cNvPr id="3" name="Content Placeholder 2"/>
          <p:cNvSpPr>
            <a:spLocks noGrp="1"/>
          </p:cNvSpPr>
          <p:nvPr>
            <p:ph idx="4294967295"/>
          </p:nvPr>
        </p:nvSpPr>
        <p:spPr>
          <a:xfrm>
            <a:off x="386861" y="1268845"/>
            <a:ext cx="10550769" cy="4320309"/>
          </a:xfrm>
          <a:prstGeom prst="rect">
            <a:avLst/>
          </a:prstGeom>
        </p:spPr>
        <p:txBody>
          <a:bodyPr/>
          <a:lstStyle/>
          <a:p>
            <a:endParaRPr lang="en-US" sz="2400" dirty="0">
              <a:solidFill>
                <a:srgbClr val="13294B"/>
              </a:solidFill>
              <a:latin typeface="Calibri" charset="0"/>
              <a:ea typeface="Calibri" charset="0"/>
              <a:cs typeface="Calibri" charset="0"/>
            </a:endParaRPr>
          </a:p>
          <a:p>
            <a:pPr marL="0" indent="0">
              <a:buNone/>
            </a:pPr>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a:p>
            <a:endParaRPr lang="en-US" sz="2400" dirty="0">
              <a:solidFill>
                <a:srgbClr val="13294B"/>
              </a:solidFill>
              <a:latin typeface="Calibri" charset="0"/>
              <a:ea typeface="Calibri" charset="0"/>
              <a:cs typeface="Calibri" charset="0"/>
            </a:endParaRPr>
          </a:p>
        </p:txBody>
      </p:sp>
      <p:pic>
        <p:nvPicPr>
          <p:cNvPr id="8" name="Picture 2" descr="A black car parked on the side of a road&#10;&#10;Description automatically generated">
            <a:extLst>
              <a:ext uri="{FF2B5EF4-FFF2-40B4-BE49-F238E27FC236}">
                <a16:creationId xmlns:a16="http://schemas.microsoft.com/office/drawing/2014/main" id="{02E39A93-C8DC-4214-8EAC-8BC5F13B59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53" t="11905" r="1025" b="38743"/>
          <a:stretch/>
        </p:blipFill>
        <p:spPr bwMode="auto">
          <a:xfrm>
            <a:off x="797158" y="1088802"/>
            <a:ext cx="4865087" cy="355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d920c2ae-af6d-4b2c-8ceb-2ff6a05e3da8@namprd11">
            <a:extLst>
              <a:ext uri="{FF2B5EF4-FFF2-40B4-BE49-F238E27FC236}">
                <a16:creationId xmlns:a16="http://schemas.microsoft.com/office/drawing/2014/main" id="{7246FD13-6A8B-4758-ADFE-958D012A75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21" t="31872" r="24283" b="11128"/>
          <a:stretch/>
        </p:blipFill>
        <p:spPr bwMode="auto">
          <a:xfrm>
            <a:off x="6411815" y="1088802"/>
            <a:ext cx="4514087" cy="355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2C8F68D-CF46-4C69-85E4-41F3B29D1625}"/>
              </a:ext>
            </a:extLst>
          </p:cNvPr>
          <p:cNvSpPr txBox="1"/>
          <p:nvPr/>
        </p:nvSpPr>
        <p:spPr>
          <a:xfrm>
            <a:off x="7502414" y="4731361"/>
            <a:ext cx="3309862" cy="369332"/>
          </a:xfrm>
          <a:prstGeom prst="rect">
            <a:avLst/>
          </a:prstGeom>
          <a:noFill/>
        </p:spPr>
        <p:txBody>
          <a:bodyPr wrap="square" rtlCol="0">
            <a:spAutoFit/>
          </a:bodyPr>
          <a:lstStyle/>
          <a:p>
            <a:r>
              <a:rPr lang="en-GB" dirty="0"/>
              <a:t>SUV A.K.A Blue Sapphire</a:t>
            </a:r>
          </a:p>
        </p:txBody>
      </p:sp>
      <p:sp>
        <p:nvSpPr>
          <p:cNvPr id="11" name="TextBox 10">
            <a:extLst>
              <a:ext uri="{FF2B5EF4-FFF2-40B4-BE49-F238E27FC236}">
                <a16:creationId xmlns:a16="http://schemas.microsoft.com/office/drawing/2014/main" id="{79872E41-B274-4CF9-9891-D0B760746938}"/>
              </a:ext>
            </a:extLst>
          </p:cNvPr>
          <p:cNvSpPr txBox="1"/>
          <p:nvPr/>
        </p:nvSpPr>
        <p:spPr>
          <a:xfrm>
            <a:off x="1809211" y="4731361"/>
            <a:ext cx="3309862" cy="369332"/>
          </a:xfrm>
          <a:prstGeom prst="rect">
            <a:avLst/>
          </a:prstGeom>
          <a:noFill/>
        </p:spPr>
        <p:txBody>
          <a:bodyPr wrap="square" rtlCol="0">
            <a:spAutoFit/>
          </a:bodyPr>
          <a:lstStyle/>
          <a:p>
            <a:r>
              <a:rPr lang="en-GB" dirty="0"/>
              <a:t>Sedan A.K.A Black Diamond</a:t>
            </a:r>
          </a:p>
        </p:txBody>
      </p:sp>
      <p:sp>
        <p:nvSpPr>
          <p:cNvPr id="14" name="Rectangle 13">
            <a:extLst>
              <a:ext uri="{FF2B5EF4-FFF2-40B4-BE49-F238E27FC236}">
                <a16:creationId xmlns:a16="http://schemas.microsoft.com/office/drawing/2014/main" id="{3534312A-9A72-4819-B0CD-53F1591D20FE}"/>
              </a:ext>
            </a:extLst>
          </p:cNvPr>
          <p:cNvSpPr/>
          <p:nvPr/>
        </p:nvSpPr>
        <p:spPr>
          <a:xfrm>
            <a:off x="8799129" y="5233182"/>
            <a:ext cx="3392871" cy="47830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Conclusion</a:t>
            </a:r>
          </a:p>
        </p:txBody>
      </p:sp>
      <p:sp>
        <p:nvSpPr>
          <p:cNvPr id="15" name="Arrow: Pentagon 14">
            <a:extLst>
              <a:ext uri="{FF2B5EF4-FFF2-40B4-BE49-F238E27FC236}">
                <a16:creationId xmlns:a16="http://schemas.microsoft.com/office/drawing/2014/main" id="{981AC57E-74DE-49D0-A255-7CAF33184E9B}"/>
              </a:ext>
            </a:extLst>
          </p:cNvPr>
          <p:cNvSpPr/>
          <p:nvPr/>
        </p:nvSpPr>
        <p:spPr>
          <a:xfrm>
            <a:off x="5533159" y="5233182"/>
            <a:ext cx="3945213" cy="483550"/>
          </a:xfrm>
          <a:prstGeom prst="homePlat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Evaluation</a:t>
            </a:r>
          </a:p>
        </p:txBody>
      </p:sp>
      <p:sp>
        <p:nvSpPr>
          <p:cNvPr id="16" name="Arrow: Pentagon 15">
            <a:extLst>
              <a:ext uri="{FF2B5EF4-FFF2-40B4-BE49-F238E27FC236}">
                <a16:creationId xmlns:a16="http://schemas.microsoft.com/office/drawing/2014/main" id="{8373A23D-C3AC-48E0-8709-D6C3A4CE8812}"/>
              </a:ext>
            </a:extLst>
          </p:cNvPr>
          <p:cNvSpPr/>
          <p:nvPr/>
        </p:nvSpPr>
        <p:spPr>
          <a:xfrm>
            <a:off x="2713628" y="5233182"/>
            <a:ext cx="3945213" cy="483550"/>
          </a:xfrm>
          <a:prstGeom prst="homePlat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Data Analysis</a:t>
            </a:r>
          </a:p>
        </p:txBody>
      </p:sp>
      <p:sp>
        <p:nvSpPr>
          <p:cNvPr id="17" name="Arrow: Pentagon 16">
            <a:extLst>
              <a:ext uri="{FF2B5EF4-FFF2-40B4-BE49-F238E27FC236}">
                <a16:creationId xmlns:a16="http://schemas.microsoft.com/office/drawing/2014/main" id="{9BEB1D46-0B06-4328-A90F-C6A05711310F}"/>
              </a:ext>
            </a:extLst>
          </p:cNvPr>
          <p:cNvSpPr/>
          <p:nvPr/>
        </p:nvSpPr>
        <p:spPr>
          <a:xfrm>
            <a:off x="0" y="5236156"/>
            <a:ext cx="3618423" cy="485487"/>
          </a:xfrm>
          <a:prstGeom prst="homePlat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Introduction</a:t>
            </a:r>
          </a:p>
        </p:txBody>
      </p:sp>
    </p:spTree>
    <p:extLst>
      <p:ext uri="{BB962C8B-B14F-4D97-AF65-F5344CB8AC3E}">
        <p14:creationId xmlns:p14="http://schemas.microsoft.com/office/powerpoint/2010/main" val="714607731"/>
      </p:ext>
    </p:extLst>
  </p:cSld>
  <p:clrMapOvr>
    <a:masterClrMapping/>
  </p:clrMapOvr>
</p:sld>
</file>

<file path=ppt/theme/theme1.xml><?xml version="1.0" encoding="utf-8"?>
<a:theme xmlns:a="http://schemas.openxmlformats.org/drawingml/2006/main" name="ThemeILtemplates">
  <a:themeElements>
    <a:clrScheme name="Custom 3">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ILtemplates" id="{6EC0D3B8-D00B-9A47-9A8C-D7EB10692958}" vid="{653600DB-8A06-0545-A332-28A5B2E837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1">
    <a:dk1>
      <a:srgbClr val="161718"/>
    </a:dk1>
    <a:lt1>
      <a:srgbClr val="FFFFFF"/>
    </a:lt1>
    <a:dk2>
      <a:srgbClr val="282660"/>
    </a:dk2>
    <a:lt2>
      <a:srgbClr val="E6E7E8"/>
    </a:lt2>
    <a:accent1>
      <a:srgbClr val="A4063E"/>
    </a:accent1>
    <a:accent2>
      <a:srgbClr val="93C842"/>
    </a:accent2>
    <a:accent3>
      <a:srgbClr val="1D7D74"/>
    </a:accent3>
    <a:accent4>
      <a:srgbClr val="B50745"/>
    </a:accent4>
    <a:accent5>
      <a:srgbClr val="93C842"/>
    </a:accent5>
    <a:accent6>
      <a:srgbClr val="A4063E"/>
    </a:accent6>
    <a:hlink>
      <a:srgbClr val="93C842"/>
    </a:hlink>
    <a:folHlink>
      <a:srgbClr val="93C842"/>
    </a:folHlink>
  </a:clrScheme>
  <a:fontScheme name="Custom 18">
    <a:majorFont>
      <a:latin typeface="Franklin Gothic Book"/>
      <a:ea typeface=""/>
      <a:cs typeface=""/>
    </a:majorFont>
    <a:minorFont>
      <a:latin typeface="Microsoft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TM03457464[[fn=Dividend]]</Template>
  <TotalTime>0</TotalTime>
  <Words>2053</Words>
  <Application>Microsoft Office PowerPoint</Application>
  <PresentationFormat>Widescreen</PresentationFormat>
  <Paragraphs>406</Paragraphs>
  <Slides>29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Garamond</vt:lpstr>
      <vt:lpstr>Georgia</vt:lpstr>
      <vt:lpstr>Microsoft Sans Serif</vt:lpstr>
      <vt:lpstr>Trebuchet MS</vt:lpstr>
      <vt:lpstr>ThemeILtemplates</vt:lpstr>
      <vt:lpstr>PowerPoint Presentation</vt:lpstr>
      <vt:lpstr>Introduction</vt:lpstr>
      <vt:lpstr>RoadLab Pro</vt:lpstr>
      <vt:lpstr>Software Overview</vt:lpstr>
      <vt:lpstr>Research Motivation</vt:lpstr>
      <vt:lpstr>Research Objectives</vt:lpstr>
      <vt:lpstr>Accuracy analysis</vt:lpstr>
      <vt:lpstr>1) Variation of Internal Parameters </vt:lpstr>
      <vt:lpstr>Car Type</vt:lpstr>
      <vt:lpstr>Car Type (ct’d)</vt:lpstr>
      <vt:lpstr>Car Type (Results)</vt:lpstr>
      <vt:lpstr>Vehicle Speed</vt:lpstr>
      <vt:lpstr>Vehicle Speed</vt:lpstr>
      <vt:lpstr>2) Accuracy</vt:lpstr>
      <vt:lpstr>Accuracy (ct'd)</vt:lpstr>
      <vt:lpstr>Relative Errors</vt:lpstr>
      <vt:lpstr>City of Champaign</vt:lpstr>
      <vt:lpstr>PowerPoint Presentation</vt:lpstr>
      <vt:lpstr>PowerPoint Presentation</vt:lpstr>
      <vt:lpstr>Champaign's Current Methodology</vt:lpstr>
      <vt:lpstr>Practical Evaluation (Data Collection)</vt:lpstr>
      <vt:lpstr>PowerPoint Presentation</vt:lpstr>
      <vt:lpstr>PowerPoint Presentation</vt:lpstr>
      <vt:lpstr>PowerPoint Presentation</vt:lpstr>
      <vt:lpstr>PowerPoint Presentation</vt:lpstr>
      <vt:lpstr>Conclusions</vt:lpstr>
      <vt:lpstr>Conclusions (ct'd)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Hoerr</dc:creator>
  <cp:lastModifiedBy>Juan Pablo Bertucci</cp:lastModifiedBy>
  <cp:revision>1</cp:revision>
  <dcterms:created xsi:type="dcterms:W3CDTF">2016-01-13T21:18:08Z</dcterms:created>
  <dcterms:modified xsi:type="dcterms:W3CDTF">2019-12-07T04:14:44Z</dcterms:modified>
</cp:coreProperties>
</file>